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Lst>
  <p:sldSz cx="43891200" cy="32918400"/>
  <p:notesSz cx="7188200" cy="9448800"/>
  <p:defaultTextStyle>
    <a:defPPr>
      <a:defRPr lang="en-US"/>
    </a:defPPr>
    <a:lvl1pPr algn="l" defTabSz="4387850"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2193925" indent="-1736725" algn="l" defTabSz="4387850"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4387850" indent="-3473450" algn="l" defTabSz="4387850"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6583363" indent="-5211763" algn="l" defTabSz="4387850"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8777288" indent="-6948488" algn="l" defTabSz="4387850"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AC040-9522-4AEB-84B5-F823B8DD9F5A}" v="8" dt="2022-04-13T16:00:47.634"/>
    <p1510:client id="{076BBB52-E457-463A-88D1-192A3CD55A1B}" v="7" dt="2022-05-04T16:12:15.704"/>
    <p1510:client id="{1597294E-864D-4D0E-B413-AA98DC730F8A}" v="8" dt="2022-04-25T20:30:24.888"/>
    <p1510:client id="{17551E7F-6681-454D-8D0D-01C015D8899E}" v="2184" dt="2022-04-13T15:43:52.802"/>
    <p1510:client id="{1AD00E79-E6B0-4E67-AA39-25F41DBDA1DF}" v="11" dt="2022-04-14T19:15:58.527"/>
    <p1510:client id="{2D58615A-F3D1-48A5-9132-03E73C40CAC7}" v="10" dt="2022-04-15T19:47:32.617"/>
    <p1510:client id="{5A257092-FDF5-44B3-94E3-CD551784985B}" v="58" dt="2022-04-14T19:51:39.905"/>
    <p1510:client id="{6C355126-59A3-48BF-A8DC-798D4D8BB779}" v="96" dt="2022-04-14T01:33:34.752"/>
    <p1510:client id="{70E463E9-A930-427C-A27B-ECAE5F4EEF3A}" v="24" dt="2022-04-14T19:40:13.354"/>
    <p1510:client id="{736E66EA-88D8-4D21-8FD3-7E71C0D1A798}" v="43" dt="2022-04-13T16:34:40.699"/>
    <p1510:client id="{74F7DE4F-D807-4E37-80CB-98DD502D6548}" v="663" dt="2022-04-13T15:57:57.373"/>
    <p1510:client id="{79AB1EE4-6731-476C-AD73-D71822235413}" v="456" dt="2022-04-14T19:42:14.022"/>
    <p1510:client id="{C732272F-8261-4B34-8E97-9EE2A69AFFEC}" v="71" dt="2022-04-15T15:06:36.380"/>
    <p1510:client id="{D9DAB8E0-6496-4B9F-BFCA-2EBBC72A8532}" v="86" dt="2022-04-13T16:45:33"/>
    <p1510:client id="{E993788A-CFDB-4E9B-BD58-9172EA057528}" v="795" dt="2022-04-13T16:15:58.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zzocco, Anthony" userId="S::akm6037@psu.edu::f7ef0671-7314-4893-ae41-cbf48cc70227" providerId="AD" clId="Web-{74F7DE4F-D807-4E37-80CB-98DD502D6548}"/>
    <pc:docChg chg="modSld">
      <pc:chgData name="Mazzocco, Anthony" userId="S::akm6037@psu.edu::f7ef0671-7314-4893-ae41-cbf48cc70227" providerId="AD" clId="Web-{74F7DE4F-D807-4E37-80CB-98DD502D6548}" dt="2022-04-13T15:57:57.373" v="309" actId="20577"/>
      <pc:docMkLst>
        <pc:docMk/>
      </pc:docMkLst>
      <pc:sldChg chg="modSp">
        <pc:chgData name="Mazzocco, Anthony" userId="S::akm6037@psu.edu::f7ef0671-7314-4893-ae41-cbf48cc70227" providerId="AD" clId="Web-{74F7DE4F-D807-4E37-80CB-98DD502D6548}" dt="2022-04-13T15:57:57.373" v="309" actId="20577"/>
        <pc:sldMkLst>
          <pc:docMk/>
          <pc:sldMk cId="0" sldId="256"/>
        </pc:sldMkLst>
        <pc:spChg chg="mod">
          <ac:chgData name="Mazzocco, Anthony" userId="S::akm6037@psu.edu::f7ef0671-7314-4893-ae41-cbf48cc70227" providerId="AD" clId="Web-{74F7DE4F-D807-4E37-80CB-98DD502D6548}" dt="2022-04-13T15:57:57.373" v="309" actId="20577"/>
          <ac:spMkLst>
            <pc:docMk/>
            <pc:sldMk cId="0" sldId="256"/>
            <ac:spMk id="16" creationId="{994A45EA-39B8-472B-2775-7B655228B58C}"/>
          </ac:spMkLst>
        </pc:spChg>
      </pc:sldChg>
    </pc:docChg>
  </pc:docChgLst>
  <pc:docChgLst>
    <pc:chgData name="Pahler, Blake R" userId="S::brp21@psu.edu::ccb7a016-d962-4776-a9af-f7d5407a80b1" providerId="AD" clId="Web-{646BF607-7431-494C-A4A9-A018755AC091}"/>
    <pc:docChg chg="modSld">
      <pc:chgData name="Pahler, Blake R" userId="S::brp21@psu.edu::ccb7a016-d962-4776-a9af-f7d5407a80b1" providerId="AD" clId="Web-{646BF607-7431-494C-A4A9-A018755AC091}" dt="2022-04-11T21:22:35.347" v="844" actId="14100"/>
      <pc:docMkLst>
        <pc:docMk/>
      </pc:docMkLst>
      <pc:sldChg chg="addSp delSp modSp">
        <pc:chgData name="Pahler, Blake R" userId="S::brp21@psu.edu::ccb7a016-d962-4776-a9af-f7d5407a80b1" providerId="AD" clId="Web-{646BF607-7431-494C-A4A9-A018755AC091}" dt="2022-04-11T21:22:35.347" v="844" actId="14100"/>
        <pc:sldMkLst>
          <pc:docMk/>
          <pc:sldMk cId="0" sldId="256"/>
        </pc:sldMkLst>
        <pc:spChg chg="add del">
          <ac:chgData name="Pahler, Blake R" userId="S::brp21@psu.edu::ccb7a016-d962-4776-a9af-f7d5407a80b1" providerId="AD" clId="Web-{646BF607-7431-494C-A4A9-A018755AC091}" dt="2022-04-11T20:03:53.395" v="146"/>
          <ac:spMkLst>
            <pc:docMk/>
            <pc:sldMk cId="0" sldId="256"/>
            <ac:spMk id="2" creationId="{A6DEE752-2D8A-F00F-96FC-5E4A0033577D}"/>
          </ac:spMkLst>
        </pc:spChg>
        <pc:spChg chg="add del mod">
          <ac:chgData name="Pahler, Blake R" userId="S::brp21@psu.edu::ccb7a016-d962-4776-a9af-f7d5407a80b1" providerId="AD" clId="Web-{646BF607-7431-494C-A4A9-A018755AC091}" dt="2022-04-11T20:04:24.145" v="150"/>
          <ac:spMkLst>
            <pc:docMk/>
            <pc:sldMk cId="0" sldId="256"/>
            <ac:spMk id="3" creationId="{5EF35BED-355A-47DD-28AC-A0433B25011C}"/>
          </ac:spMkLst>
        </pc:spChg>
        <pc:spChg chg="add mod">
          <ac:chgData name="Pahler, Blake R" userId="S::brp21@psu.edu::ccb7a016-d962-4776-a9af-f7d5407a80b1" providerId="AD" clId="Web-{646BF607-7431-494C-A4A9-A018755AC091}" dt="2022-04-11T20:27:01.737" v="325" actId="1076"/>
          <ac:spMkLst>
            <pc:docMk/>
            <pc:sldMk cId="0" sldId="256"/>
            <ac:spMk id="5" creationId="{9C30C02A-1711-8DC9-A4A3-115FA5F3A642}"/>
          </ac:spMkLst>
        </pc:spChg>
        <pc:spChg chg="add del mod">
          <ac:chgData name="Pahler, Blake R" userId="S::brp21@psu.edu::ccb7a016-d962-4776-a9af-f7d5407a80b1" providerId="AD" clId="Web-{646BF607-7431-494C-A4A9-A018755AC091}" dt="2022-04-11T20:47:50.435" v="441"/>
          <ac:spMkLst>
            <pc:docMk/>
            <pc:sldMk cId="0" sldId="256"/>
            <ac:spMk id="10" creationId="{98BF3B58-CCF9-E4F5-8182-0D2689FD75A9}"/>
          </ac:spMkLst>
        </pc:spChg>
        <pc:spChg chg="add mod">
          <ac:chgData name="Pahler, Blake R" userId="S::brp21@psu.edu::ccb7a016-d962-4776-a9af-f7d5407a80b1" providerId="AD" clId="Web-{646BF607-7431-494C-A4A9-A018755AC091}" dt="2022-04-11T20:55:52.102" v="537" actId="1076"/>
          <ac:spMkLst>
            <pc:docMk/>
            <pc:sldMk cId="0" sldId="256"/>
            <ac:spMk id="12" creationId="{DDEEABA3-9362-3FC6-EE4E-99E69D836F23}"/>
          </ac:spMkLst>
        </pc:spChg>
        <pc:spChg chg="mod">
          <ac:chgData name="Pahler, Blake R" userId="S::brp21@psu.edu::ccb7a016-d962-4776-a9af-f7d5407a80b1" providerId="AD" clId="Web-{646BF607-7431-494C-A4A9-A018755AC091}" dt="2022-04-11T20:41:03.442" v="391" actId="14100"/>
          <ac:spMkLst>
            <pc:docMk/>
            <pc:sldMk cId="0" sldId="256"/>
            <ac:spMk id="14" creationId="{B1B26079-6AEC-D30C-86DC-F2293C01E421}"/>
          </ac:spMkLst>
        </pc:spChg>
        <pc:spChg chg="mod">
          <ac:chgData name="Pahler, Blake R" userId="S::brp21@psu.edu::ccb7a016-d962-4776-a9af-f7d5407a80b1" providerId="AD" clId="Web-{646BF607-7431-494C-A4A9-A018755AC091}" dt="2022-04-11T20:17:50.319" v="236"/>
          <ac:spMkLst>
            <pc:docMk/>
            <pc:sldMk cId="0" sldId="256"/>
            <ac:spMk id="15" creationId="{E494FF72-3BD0-2D5C-7BF2-10C2E678ACD8}"/>
          </ac:spMkLst>
        </pc:spChg>
        <pc:spChg chg="mod">
          <ac:chgData name="Pahler, Blake R" userId="S::brp21@psu.edu::ccb7a016-d962-4776-a9af-f7d5407a80b1" providerId="AD" clId="Web-{646BF607-7431-494C-A4A9-A018755AC091}" dt="2022-04-11T21:22:35.347" v="844" actId="14100"/>
          <ac:spMkLst>
            <pc:docMk/>
            <pc:sldMk cId="0" sldId="256"/>
            <ac:spMk id="16" creationId="{994A45EA-39B8-472B-2775-7B655228B58C}"/>
          </ac:spMkLst>
        </pc:spChg>
        <pc:spChg chg="mod">
          <ac:chgData name="Pahler, Blake R" userId="S::brp21@psu.edu::ccb7a016-d962-4776-a9af-f7d5407a80b1" providerId="AD" clId="Web-{646BF607-7431-494C-A4A9-A018755AC091}" dt="2022-04-11T21:05:48.286" v="583" actId="20577"/>
          <ac:spMkLst>
            <pc:docMk/>
            <pc:sldMk cId="0" sldId="256"/>
            <ac:spMk id="17" creationId="{99CE730F-38B3-0571-69D0-9A5D06E63AB2}"/>
          </ac:spMkLst>
        </pc:spChg>
        <pc:spChg chg="add mod">
          <ac:chgData name="Pahler, Blake R" userId="S::brp21@psu.edu::ccb7a016-d962-4776-a9af-f7d5407a80b1" providerId="AD" clId="Web-{646BF607-7431-494C-A4A9-A018755AC091}" dt="2022-04-11T20:27:17.690" v="328" actId="1076"/>
          <ac:spMkLst>
            <pc:docMk/>
            <pc:sldMk cId="0" sldId="256"/>
            <ac:spMk id="18" creationId="{C270375D-EF06-7DB4-D525-6FB7618358CE}"/>
          </ac:spMkLst>
        </pc:spChg>
        <pc:spChg chg="add mod">
          <ac:chgData name="Pahler, Blake R" userId="S::brp21@psu.edu::ccb7a016-d962-4776-a9af-f7d5407a80b1" providerId="AD" clId="Web-{646BF607-7431-494C-A4A9-A018755AC091}" dt="2022-04-11T20:27:10.799" v="327" actId="1076"/>
          <ac:spMkLst>
            <pc:docMk/>
            <pc:sldMk cId="0" sldId="256"/>
            <ac:spMk id="19" creationId="{344ADC26-8ED9-EC24-D9BA-F03FE1719126}"/>
          </ac:spMkLst>
        </pc:spChg>
        <pc:spChg chg="add del">
          <ac:chgData name="Pahler, Blake R" userId="S::brp21@psu.edu::ccb7a016-d962-4776-a9af-f7d5407a80b1" providerId="AD" clId="Web-{646BF607-7431-494C-A4A9-A018755AC091}" dt="2022-04-11T21:12:04.375" v="719"/>
          <ac:spMkLst>
            <pc:docMk/>
            <pc:sldMk cId="0" sldId="256"/>
            <ac:spMk id="21" creationId="{A72FADD2-9E16-B323-FCFA-8D1DF139E407}"/>
          </ac:spMkLst>
        </pc:spChg>
        <pc:spChg chg="add del mod">
          <ac:chgData name="Pahler, Blake R" userId="S::brp21@psu.edu::ccb7a016-d962-4776-a9af-f7d5407a80b1" providerId="AD" clId="Web-{646BF607-7431-494C-A4A9-A018755AC091}" dt="2022-04-11T20:44:36.259" v="425"/>
          <ac:spMkLst>
            <pc:docMk/>
            <pc:sldMk cId="0" sldId="256"/>
            <ac:spMk id="24" creationId="{7965CB07-4559-A36B-AB39-BD75F717FFD6}"/>
          </ac:spMkLst>
        </pc:spChg>
        <pc:spChg chg="add del">
          <ac:chgData name="Pahler, Blake R" userId="S::brp21@psu.edu::ccb7a016-d962-4776-a9af-f7d5407a80b1" providerId="AD" clId="Web-{646BF607-7431-494C-A4A9-A018755AC091}" dt="2022-04-11T20:45:39.401" v="427"/>
          <ac:spMkLst>
            <pc:docMk/>
            <pc:sldMk cId="0" sldId="256"/>
            <ac:spMk id="25" creationId="{E340DC22-D205-AEC6-255B-42D9FF75653B}"/>
          </ac:spMkLst>
        </pc:spChg>
        <pc:spChg chg="add del">
          <ac:chgData name="Pahler, Blake R" userId="S::brp21@psu.edu::ccb7a016-d962-4776-a9af-f7d5407a80b1" providerId="AD" clId="Web-{646BF607-7431-494C-A4A9-A018755AC091}" dt="2022-04-11T20:45:50.714" v="429"/>
          <ac:spMkLst>
            <pc:docMk/>
            <pc:sldMk cId="0" sldId="256"/>
            <ac:spMk id="26" creationId="{DDF1C386-79AD-BE78-4190-C8753889A7F6}"/>
          </ac:spMkLst>
        </pc:spChg>
        <pc:spChg chg="add del">
          <ac:chgData name="Pahler, Blake R" userId="S::brp21@psu.edu::ccb7a016-d962-4776-a9af-f7d5407a80b1" providerId="AD" clId="Web-{646BF607-7431-494C-A4A9-A018755AC091}" dt="2022-04-11T20:46:07.230" v="431"/>
          <ac:spMkLst>
            <pc:docMk/>
            <pc:sldMk cId="0" sldId="256"/>
            <ac:spMk id="27" creationId="{005A1379-19E0-0DDA-4800-E726A84A98DA}"/>
          </ac:spMkLst>
        </pc:spChg>
        <pc:spChg chg="add del">
          <ac:chgData name="Pahler, Blake R" userId="S::brp21@psu.edu::ccb7a016-d962-4776-a9af-f7d5407a80b1" providerId="AD" clId="Web-{646BF607-7431-494C-A4A9-A018755AC091}" dt="2022-04-11T20:48:12.029" v="443"/>
          <ac:spMkLst>
            <pc:docMk/>
            <pc:sldMk cId="0" sldId="256"/>
            <ac:spMk id="30" creationId="{E77E290E-F889-92C2-C131-5DC849A13EE1}"/>
          </ac:spMkLst>
        </pc:spChg>
        <pc:spChg chg="add mod">
          <ac:chgData name="Pahler, Blake R" userId="S::brp21@psu.edu::ccb7a016-d962-4776-a9af-f7d5407a80b1" providerId="AD" clId="Web-{646BF607-7431-494C-A4A9-A018755AC091}" dt="2022-04-11T20:56:06.930" v="538" actId="1076"/>
          <ac:spMkLst>
            <pc:docMk/>
            <pc:sldMk cId="0" sldId="256"/>
            <ac:spMk id="33" creationId="{7A28FACB-E6F7-A39D-2FF5-3709469984FA}"/>
          </ac:spMkLst>
        </pc:spChg>
        <pc:spChg chg="add del mod">
          <ac:chgData name="Pahler, Blake R" userId="S::brp21@psu.edu::ccb7a016-d962-4776-a9af-f7d5407a80b1" providerId="AD" clId="Web-{646BF607-7431-494C-A4A9-A018755AC091}" dt="2022-04-11T21:21:01.798" v="822"/>
          <ac:spMkLst>
            <pc:docMk/>
            <pc:sldMk cId="0" sldId="256"/>
            <ac:spMk id="34" creationId="{118F3C80-92C6-1F7A-3364-B79B2429C848}"/>
          </ac:spMkLst>
        </pc:spChg>
        <pc:spChg chg="add mod">
          <ac:chgData name="Pahler, Blake R" userId="S::brp21@psu.edu::ccb7a016-d962-4776-a9af-f7d5407a80b1" providerId="AD" clId="Web-{646BF607-7431-494C-A4A9-A018755AC091}" dt="2022-04-11T21:21:53.627" v="839" actId="20577"/>
          <ac:spMkLst>
            <pc:docMk/>
            <pc:sldMk cId="0" sldId="256"/>
            <ac:spMk id="38" creationId="{1F5E1492-B391-5C12-2EF3-EB1F018D4A85}"/>
          </ac:spMkLst>
        </pc:spChg>
        <pc:spChg chg="mod">
          <ac:chgData name="Pahler, Blake R" userId="S::brp21@psu.edu::ccb7a016-d962-4776-a9af-f7d5407a80b1" providerId="AD" clId="Web-{646BF607-7431-494C-A4A9-A018755AC091}" dt="2022-04-11T21:18:07.742" v="777" actId="20577"/>
          <ac:spMkLst>
            <pc:docMk/>
            <pc:sldMk cId="0" sldId="256"/>
            <ac:spMk id="2053" creationId="{ACFEC25E-5186-91AB-EB59-CE161BFE1860}"/>
          </ac:spMkLst>
        </pc:spChg>
        <pc:spChg chg="mod">
          <ac:chgData name="Pahler, Blake R" userId="S::brp21@psu.edu::ccb7a016-d962-4776-a9af-f7d5407a80b1" providerId="AD" clId="Web-{646BF607-7431-494C-A4A9-A018755AC091}" dt="2022-04-11T21:06:59.225" v="593" actId="1076"/>
          <ac:spMkLst>
            <pc:docMk/>
            <pc:sldMk cId="0" sldId="256"/>
            <ac:spMk id="2054" creationId="{05A7C76C-1316-3B25-4D1E-5DCD176BFB60}"/>
          </ac:spMkLst>
        </pc:spChg>
        <pc:spChg chg="mod">
          <ac:chgData name="Pahler, Blake R" userId="S::brp21@psu.edu::ccb7a016-d962-4776-a9af-f7d5407a80b1" providerId="AD" clId="Web-{646BF607-7431-494C-A4A9-A018755AC091}" dt="2022-04-11T20:12:53.125" v="205" actId="1076"/>
          <ac:spMkLst>
            <pc:docMk/>
            <pc:sldMk cId="0" sldId="256"/>
            <ac:spMk id="2055" creationId="{83FBEE68-B841-E962-D6B5-2441B760DE44}"/>
          </ac:spMkLst>
        </pc:spChg>
        <pc:spChg chg="mod">
          <ac:chgData name="Pahler, Blake R" userId="S::brp21@psu.edu::ccb7a016-d962-4776-a9af-f7d5407a80b1" providerId="AD" clId="Web-{646BF607-7431-494C-A4A9-A018755AC091}" dt="2022-04-11T20:40:49.536" v="389" actId="1076"/>
          <ac:spMkLst>
            <pc:docMk/>
            <pc:sldMk cId="0" sldId="256"/>
            <ac:spMk id="2059" creationId="{C36A07FB-3D76-088E-3318-D52E89520440}"/>
          </ac:spMkLst>
        </pc:spChg>
        <pc:spChg chg="mod">
          <ac:chgData name="Pahler, Blake R" userId="S::brp21@psu.edu::ccb7a016-d962-4776-a9af-f7d5407a80b1" providerId="AD" clId="Web-{646BF607-7431-494C-A4A9-A018755AC091}" dt="2022-04-11T20:08:51.870" v="161"/>
          <ac:spMkLst>
            <pc:docMk/>
            <pc:sldMk cId="0" sldId="256"/>
            <ac:spMk id="2060" creationId="{22AE15E6-7DC5-6F4D-C08E-7C811744DC9E}"/>
          </ac:spMkLst>
        </pc:spChg>
        <pc:picChg chg="add mod">
          <ac:chgData name="Pahler, Blake R" userId="S::brp21@psu.edu::ccb7a016-d962-4776-a9af-f7d5407a80b1" providerId="AD" clId="Web-{646BF607-7431-494C-A4A9-A018755AC091}" dt="2022-04-11T20:08:40.541" v="160" actId="1076"/>
          <ac:picMkLst>
            <pc:docMk/>
            <pc:sldMk cId="0" sldId="256"/>
            <ac:picMk id="4" creationId="{EBDBC1EC-D6BC-76E4-B165-A8E0B1DD906E}"/>
          </ac:picMkLst>
        </pc:picChg>
        <pc:picChg chg="add del mod">
          <ac:chgData name="Pahler, Blake R" userId="S::brp21@psu.edu::ccb7a016-d962-4776-a9af-f7d5407a80b1" providerId="AD" clId="Web-{646BF607-7431-494C-A4A9-A018755AC091}" dt="2022-04-11T20:43:57.727" v="421"/>
          <ac:picMkLst>
            <pc:docMk/>
            <pc:sldMk cId="0" sldId="256"/>
            <ac:picMk id="8" creationId="{54E79BA8-FE6F-E882-7496-87E275672025}"/>
          </ac:picMkLst>
        </pc:picChg>
        <pc:picChg chg="add mod">
          <ac:chgData name="Pahler, Blake R" userId="S::brp21@psu.edu::ccb7a016-d962-4776-a9af-f7d5407a80b1" providerId="AD" clId="Web-{646BF607-7431-494C-A4A9-A018755AC091}" dt="2022-04-11T20:55:12.617" v="534" actId="1076"/>
          <ac:picMkLst>
            <pc:docMk/>
            <pc:sldMk cId="0" sldId="256"/>
            <ac:picMk id="9" creationId="{4003CC48-433B-15A2-9C1F-39CB3B7C7D1B}"/>
          </ac:picMkLst>
        </pc:picChg>
        <pc:picChg chg="add mod">
          <ac:chgData name="Pahler, Blake R" userId="S::brp21@psu.edu::ccb7a016-d962-4776-a9af-f7d5407a80b1" providerId="AD" clId="Web-{646BF607-7431-494C-A4A9-A018755AC091}" dt="2022-04-11T20:55:40.414" v="536" actId="1076"/>
          <ac:picMkLst>
            <pc:docMk/>
            <pc:sldMk cId="0" sldId="256"/>
            <ac:picMk id="11" creationId="{2CF610D4-944B-DD41-F359-50D04398C74A}"/>
          </ac:picMkLst>
        </pc:picChg>
        <pc:picChg chg="add mod modCrop">
          <ac:chgData name="Pahler, Blake R" userId="S::brp21@psu.edu::ccb7a016-d962-4776-a9af-f7d5407a80b1" providerId="AD" clId="Web-{646BF607-7431-494C-A4A9-A018755AC091}" dt="2022-04-11T21:13:10.923" v="733" actId="1076"/>
          <ac:picMkLst>
            <pc:docMk/>
            <pc:sldMk cId="0" sldId="256"/>
            <ac:picMk id="13" creationId="{15BB7897-EFF2-6A0A-F24A-1A449DC6DB04}"/>
          </ac:picMkLst>
        </pc:picChg>
        <pc:picChg chg="add mod">
          <ac:chgData name="Pahler, Blake R" userId="S::brp21@psu.edu::ccb7a016-d962-4776-a9af-f7d5407a80b1" providerId="AD" clId="Web-{646BF607-7431-494C-A4A9-A018755AC091}" dt="2022-04-11T21:13:05.751" v="732" actId="1076"/>
          <ac:picMkLst>
            <pc:docMk/>
            <pc:sldMk cId="0" sldId="256"/>
            <ac:picMk id="20" creationId="{919E4F31-F99E-A6D0-A27F-53CB7B40D44A}"/>
          </ac:picMkLst>
        </pc:picChg>
        <pc:cxnChg chg="add del mod">
          <ac:chgData name="Pahler, Blake R" userId="S::brp21@psu.edu::ccb7a016-d962-4776-a9af-f7d5407a80b1" providerId="AD" clId="Web-{646BF607-7431-494C-A4A9-A018755AC091}" dt="2022-04-11T20:27:03.956" v="326"/>
          <ac:cxnSpMkLst>
            <pc:docMk/>
            <pc:sldMk cId="0" sldId="256"/>
            <ac:cxnSpMk id="6" creationId="{2306680D-A2E2-D7F6-EA3F-A61A2C396E5A}"/>
          </ac:cxnSpMkLst>
        </pc:cxnChg>
        <pc:cxnChg chg="add del mod">
          <ac:chgData name="Pahler, Blake R" userId="S::brp21@psu.edu::ccb7a016-d962-4776-a9af-f7d5407a80b1" providerId="AD" clId="Web-{646BF607-7431-494C-A4A9-A018755AC091}" dt="2022-04-11T20:42:26.741" v="393"/>
          <ac:cxnSpMkLst>
            <pc:docMk/>
            <pc:sldMk cId="0" sldId="256"/>
            <ac:cxnSpMk id="7" creationId="{F2DAB109-08D5-9B4A-75BA-DA5ACF6A708A}"/>
          </ac:cxnSpMkLst>
        </pc:cxnChg>
        <pc:cxnChg chg="add del mod">
          <ac:chgData name="Pahler, Blake R" userId="S::brp21@psu.edu::ccb7a016-d962-4776-a9af-f7d5407a80b1" providerId="AD" clId="Web-{646BF607-7431-494C-A4A9-A018755AC091}" dt="2022-04-11T20:37:36.875" v="368"/>
          <ac:cxnSpMkLst>
            <pc:docMk/>
            <pc:sldMk cId="0" sldId="256"/>
            <ac:cxnSpMk id="22" creationId="{2C079075-7837-D9F3-E179-626067013DB1}"/>
          </ac:cxnSpMkLst>
        </pc:cxnChg>
      </pc:sldChg>
    </pc:docChg>
  </pc:docChgLst>
  <pc:docChgLst>
    <pc:chgData name="Pahler, Blake R" userId="S::brp21@psu.edu::ccb7a016-d962-4776-a9af-f7d5407a80b1" providerId="AD" clId="Web-{C732272F-8261-4B34-8E97-9EE2A69AFFEC}"/>
    <pc:docChg chg="modSld">
      <pc:chgData name="Pahler, Blake R" userId="S::brp21@psu.edu::ccb7a016-d962-4776-a9af-f7d5407a80b1" providerId="AD" clId="Web-{C732272F-8261-4B34-8E97-9EE2A69AFFEC}" dt="2022-04-15T15:06:36.380" v="46"/>
      <pc:docMkLst>
        <pc:docMk/>
      </pc:docMkLst>
      <pc:sldChg chg="delSp modSp">
        <pc:chgData name="Pahler, Blake R" userId="S::brp21@psu.edu::ccb7a016-d962-4776-a9af-f7d5407a80b1" providerId="AD" clId="Web-{C732272F-8261-4B34-8E97-9EE2A69AFFEC}" dt="2022-04-15T15:06:36.380" v="46"/>
        <pc:sldMkLst>
          <pc:docMk/>
          <pc:sldMk cId="0" sldId="256"/>
        </pc:sldMkLst>
        <pc:spChg chg="del">
          <ac:chgData name="Pahler, Blake R" userId="S::brp21@psu.edu::ccb7a016-d962-4776-a9af-f7d5407a80b1" providerId="AD" clId="Web-{C732272F-8261-4B34-8E97-9EE2A69AFFEC}" dt="2022-04-15T15:01:54.512" v="0"/>
          <ac:spMkLst>
            <pc:docMk/>
            <pc:sldMk cId="0" sldId="256"/>
            <ac:spMk id="5" creationId="{9C30C02A-1711-8DC9-A4A3-115FA5F3A642}"/>
          </ac:spMkLst>
        </pc:spChg>
        <pc:spChg chg="mod">
          <ac:chgData name="Pahler, Blake R" userId="S::brp21@psu.edu::ccb7a016-d962-4776-a9af-f7d5407a80b1" providerId="AD" clId="Web-{C732272F-8261-4B34-8E97-9EE2A69AFFEC}" dt="2022-04-15T15:04:45.517" v="39" actId="20577"/>
          <ac:spMkLst>
            <pc:docMk/>
            <pc:sldMk cId="0" sldId="256"/>
            <ac:spMk id="16" creationId="{994A45EA-39B8-472B-2775-7B655228B58C}"/>
          </ac:spMkLst>
        </pc:spChg>
        <pc:spChg chg="del">
          <ac:chgData name="Pahler, Blake R" userId="S::brp21@psu.edu::ccb7a016-d962-4776-a9af-f7d5407a80b1" providerId="AD" clId="Web-{C732272F-8261-4B34-8E97-9EE2A69AFFEC}" dt="2022-04-15T15:02:58.623" v="12"/>
          <ac:spMkLst>
            <pc:docMk/>
            <pc:sldMk cId="0" sldId="256"/>
            <ac:spMk id="18" creationId="{C270375D-EF06-7DB4-D525-6FB7618358CE}"/>
          </ac:spMkLst>
        </pc:spChg>
        <pc:spChg chg="del">
          <ac:chgData name="Pahler, Blake R" userId="S::brp21@psu.edu::ccb7a016-d962-4776-a9af-f7d5407a80b1" providerId="AD" clId="Web-{C732272F-8261-4B34-8E97-9EE2A69AFFEC}" dt="2022-04-15T15:03:27.405" v="17"/>
          <ac:spMkLst>
            <pc:docMk/>
            <pc:sldMk cId="0" sldId="256"/>
            <ac:spMk id="19" creationId="{344ADC26-8ED9-EC24-D9BA-F03FE1719126}"/>
          </ac:spMkLst>
        </pc:spChg>
        <pc:spChg chg="mod">
          <ac:chgData name="Pahler, Blake R" userId="S::brp21@psu.edu::ccb7a016-d962-4776-a9af-f7d5407a80b1" providerId="AD" clId="Web-{C732272F-8261-4B34-8E97-9EE2A69AFFEC}" dt="2022-04-15T15:02:10.372" v="3" actId="1076"/>
          <ac:spMkLst>
            <pc:docMk/>
            <pc:sldMk cId="0" sldId="256"/>
            <ac:spMk id="25" creationId="{C5B43BB4-DAC3-D9B3-AEC8-EA566EE409C8}"/>
          </ac:spMkLst>
        </pc:spChg>
        <pc:spChg chg="mod">
          <ac:chgData name="Pahler, Blake R" userId="S::brp21@psu.edu::ccb7a016-d962-4776-a9af-f7d5407a80b1" providerId="AD" clId="Web-{C732272F-8261-4B34-8E97-9EE2A69AFFEC}" dt="2022-04-15T15:02:17.731" v="5" actId="1076"/>
          <ac:spMkLst>
            <pc:docMk/>
            <pc:sldMk cId="0" sldId="256"/>
            <ac:spMk id="26" creationId="{A58ABD54-A84C-2991-7006-F5AEC6C1BCEA}"/>
          </ac:spMkLst>
        </pc:spChg>
        <pc:spChg chg="mod">
          <ac:chgData name="Pahler, Blake R" userId="S::brp21@psu.edu::ccb7a016-d962-4776-a9af-f7d5407a80b1" providerId="AD" clId="Web-{C732272F-8261-4B34-8E97-9EE2A69AFFEC}" dt="2022-04-15T15:03:24.795" v="16" actId="20577"/>
          <ac:spMkLst>
            <pc:docMk/>
            <pc:sldMk cId="0" sldId="256"/>
            <ac:spMk id="38" creationId="{1F5E1492-B391-5C12-2EF3-EB1F018D4A85}"/>
          </ac:spMkLst>
        </pc:spChg>
        <pc:spChg chg="mod">
          <ac:chgData name="Pahler, Blake R" userId="S::brp21@psu.edu::ccb7a016-d962-4776-a9af-f7d5407a80b1" providerId="AD" clId="Web-{C732272F-8261-4B34-8E97-9EE2A69AFFEC}" dt="2022-04-15T15:01:59.356" v="1" actId="20577"/>
          <ac:spMkLst>
            <pc:docMk/>
            <pc:sldMk cId="0" sldId="256"/>
            <ac:spMk id="2053" creationId="{ACFEC25E-5186-91AB-EB59-CE161BFE1860}"/>
          </ac:spMkLst>
        </pc:spChg>
        <pc:spChg chg="mod">
          <ac:chgData name="Pahler, Blake R" userId="S::brp21@psu.edu::ccb7a016-d962-4776-a9af-f7d5407a80b1" providerId="AD" clId="Web-{C732272F-8261-4B34-8E97-9EE2A69AFFEC}" dt="2022-04-15T15:05:42.206" v="42" actId="1076"/>
          <ac:spMkLst>
            <pc:docMk/>
            <pc:sldMk cId="0" sldId="256"/>
            <ac:spMk id="2054" creationId="{05A7C76C-1316-3B25-4D1E-5DCD176BFB60}"/>
          </ac:spMkLst>
        </pc:spChg>
        <pc:picChg chg="mod">
          <ac:chgData name="Pahler, Blake R" userId="S::brp21@psu.edu::ccb7a016-d962-4776-a9af-f7d5407a80b1" providerId="AD" clId="Web-{C732272F-8261-4B34-8E97-9EE2A69AFFEC}" dt="2022-04-15T15:03:42.750" v="28" actId="1076"/>
          <ac:picMkLst>
            <pc:docMk/>
            <pc:sldMk cId="0" sldId="256"/>
            <ac:picMk id="2" creationId="{8CDA482B-706A-5CEB-7709-01AFC1C2DFE6}"/>
          </ac:picMkLst>
        </pc:picChg>
        <pc:picChg chg="mod">
          <ac:chgData name="Pahler, Blake R" userId="S::brp21@psu.edu::ccb7a016-d962-4776-a9af-f7d5407a80b1" providerId="AD" clId="Web-{C732272F-8261-4B34-8E97-9EE2A69AFFEC}" dt="2022-04-15T15:04:08.860" v="36" actId="1076"/>
          <ac:picMkLst>
            <pc:docMk/>
            <pc:sldMk cId="0" sldId="256"/>
            <ac:picMk id="3" creationId="{F126B126-7CD6-AAC4-BED2-F877415B55A9}"/>
          </ac:picMkLst>
        </pc:picChg>
        <pc:picChg chg="mod modCrop">
          <ac:chgData name="Pahler, Blake R" userId="S::brp21@psu.edu::ccb7a016-d962-4776-a9af-f7d5407a80b1" providerId="AD" clId="Web-{C732272F-8261-4B34-8E97-9EE2A69AFFEC}" dt="2022-04-15T15:06:36.380" v="46"/>
          <ac:picMkLst>
            <pc:docMk/>
            <pc:sldMk cId="0" sldId="256"/>
            <ac:picMk id="6" creationId="{11772E38-DC63-63A9-FE9A-0D99951071CB}"/>
          </ac:picMkLst>
        </pc:picChg>
        <pc:picChg chg="mod">
          <ac:chgData name="Pahler, Blake R" userId="S::brp21@psu.edu::ccb7a016-d962-4776-a9af-f7d5407a80b1" providerId="AD" clId="Web-{C732272F-8261-4B34-8E97-9EE2A69AFFEC}" dt="2022-04-15T15:02:04.934" v="2" actId="1076"/>
          <ac:picMkLst>
            <pc:docMk/>
            <pc:sldMk cId="0" sldId="256"/>
            <ac:picMk id="13" creationId="{15BB7897-EFF2-6A0A-F24A-1A449DC6DB04}"/>
          </ac:picMkLst>
        </pc:picChg>
        <pc:picChg chg="mod">
          <ac:chgData name="Pahler, Blake R" userId="S::brp21@psu.edu::ccb7a016-d962-4776-a9af-f7d5407a80b1" providerId="AD" clId="Web-{C732272F-8261-4B34-8E97-9EE2A69AFFEC}" dt="2022-04-15T15:02:12.919" v="4" actId="1076"/>
          <ac:picMkLst>
            <pc:docMk/>
            <pc:sldMk cId="0" sldId="256"/>
            <ac:picMk id="20" creationId="{919E4F31-F99E-A6D0-A27F-53CB7B40D44A}"/>
          </ac:picMkLst>
        </pc:picChg>
      </pc:sldChg>
    </pc:docChg>
  </pc:docChgLst>
  <pc:docChgLst>
    <pc:chgData name="Breier, Andrew Carl" userId="S::acb5930@psu.edu::7ad64d3a-bd29-457d-90e2-120cc83d2991" providerId="AD" clId="Web-{1597294E-864D-4D0E-B413-AA98DC730F8A}"/>
    <pc:docChg chg="modSld">
      <pc:chgData name="Breier, Andrew Carl" userId="S::acb5930@psu.edu::7ad64d3a-bd29-457d-90e2-120cc83d2991" providerId="AD" clId="Web-{1597294E-864D-4D0E-B413-AA98DC730F8A}" dt="2022-04-25T20:30:24.888" v="6" actId="1076"/>
      <pc:docMkLst>
        <pc:docMk/>
      </pc:docMkLst>
      <pc:sldChg chg="addSp delSp modSp">
        <pc:chgData name="Breier, Andrew Carl" userId="S::acb5930@psu.edu::7ad64d3a-bd29-457d-90e2-120cc83d2991" providerId="AD" clId="Web-{1597294E-864D-4D0E-B413-AA98DC730F8A}" dt="2022-04-25T20:30:24.888" v="6" actId="1076"/>
        <pc:sldMkLst>
          <pc:docMk/>
          <pc:sldMk cId="0" sldId="256"/>
        </pc:sldMkLst>
        <pc:picChg chg="del">
          <ac:chgData name="Breier, Andrew Carl" userId="S::acb5930@psu.edu::7ad64d3a-bd29-457d-90e2-120cc83d2991" providerId="AD" clId="Web-{1597294E-864D-4D0E-B413-AA98DC730F8A}" dt="2022-04-25T20:29:54.559" v="0"/>
          <ac:picMkLst>
            <pc:docMk/>
            <pc:sldMk cId="0" sldId="256"/>
            <ac:picMk id="2" creationId="{8CDA482B-706A-5CEB-7709-01AFC1C2DFE6}"/>
          </ac:picMkLst>
        </pc:picChg>
        <pc:picChg chg="add mod">
          <ac:chgData name="Breier, Andrew Carl" userId="S::acb5930@psu.edu::7ad64d3a-bd29-457d-90e2-120cc83d2991" providerId="AD" clId="Web-{1597294E-864D-4D0E-B413-AA98DC730F8A}" dt="2022-04-25T20:30:24.888" v="6" actId="1076"/>
          <ac:picMkLst>
            <pc:docMk/>
            <pc:sldMk cId="0" sldId="256"/>
            <ac:picMk id="5" creationId="{2F8E11C6-FC58-883D-2F02-E7443C208A35}"/>
          </ac:picMkLst>
        </pc:picChg>
      </pc:sldChg>
    </pc:docChg>
  </pc:docChgLst>
  <pc:docChgLst>
    <pc:chgData name="Mazzocco, Anthony" userId="S::akm6037@psu.edu::f7ef0671-7314-4893-ae41-cbf48cc70227" providerId="AD" clId="Web-{D7C9F328-1C2F-4420-BF1A-05A67DC7644B}"/>
    <pc:docChg chg="modSld">
      <pc:chgData name="Mazzocco, Anthony" userId="S::akm6037@psu.edu::f7ef0671-7314-4893-ae41-cbf48cc70227" providerId="AD" clId="Web-{D7C9F328-1C2F-4420-BF1A-05A67DC7644B}" dt="2022-04-11T20:27:28.931" v="53" actId="20577"/>
      <pc:docMkLst>
        <pc:docMk/>
      </pc:docMkLst>
      <pc:sldChg chg="modSp">
        <pc:chgData name="Mazzocco, Anthony" userId="S::akm6037@psu.edu::f7ef0671-7314-4893-ae41-cbf48cc70227" providerId="AD" clId="Web-{D7C9F328-1C2F-4420-BF1A-05A67DC7644B}" dt="2022-04-11T20:27:28.931" v="53" actId="20577"/>
        <pc:sldMkLst>
          <pc:docMk/>
          <pc:sldMk cId="0" sldId="256"/>
        </pc:sldMkLst>
        <pc:spChg chg="mod">
          <ac:chgData name="Mazzocco, Anthony" userId="S::akm6037@psu.edu::f7ef0671-7314-4893-ae41-cbf48cc70227" providerId="AD" clId="Web-{D7C9F328-1C2F-4420-BF1A-05A67DC7644B}" dt="2022-04-11T20:27:28.931" v="53" actId="20577"/>
          <ac:spMkLst>
            <pc:docMk/>
            <pc:sldMk cId="0" sldId="256"/>
            <ac:spMk id="2053" creationId="{ACFEC25E-5186-91AB-EB59-CE161BFE1860}"/>
          </ac:spMkLst>
        </pc:spChg>
      </pc:sldChg>
    </pc:docChg>
  </pc:docChgLst>
  <pc:docChgLst>
    <pc:chgData name="Pahler, Blake R" userId="S::brp21@psu.edu::ccb7a016-d962-4776-a9af-f7d5407a80b1" providerId="AD" clId="Web-{E993788A-CFDB-4E9B-BD58-9172EA057528}"/>
    <pc:docChg chg="modSld">
      <pc:chgData name="Pahler, Blake R" userId="S::brp21@psu.edu::ccb7a016-d962-4776-a9af-f7d5407a80b1" providerId="AD" clId="Web-{E993788A-CFDB-4E9B-BD58-9172EA057528}" dt="2022-04-13T16:15:44.843" v="435" actId="20577"/>
      <pc:docMkLst>
        <pc:docMk/>
      </pc:docMkLst>
      <pc:sldChg chg="addSp modSp">
        <pc:chgData name="Pahler, Blake R" userId="S::brp21@psu.edu::ccb7a016-d962-4776-a9af-f7d5407a80b1" providerId="AD" clId="Web-{E993788A-CFDB-4E9B-BD58-9172EA057528}" dt="2022-04-13T16:15:44.843" v="435" actId="20577"/>
        <pc:sldMkLst>
          <pc:docMk/>
          <pc:sldMk cId="0" sldId="256"/>
        </pc:sldMkLst>
        <pc:spChg chg="mod">
          <ac:chgData name="Pahler, Blake R" userId="S::brp21@psu.edu::ccb7a016-d962-4776-a9af-f7d5407a80b1" providerId="AD" clId="Web-{E993788A-CFDB-4E9B-BD58-9172EA057528}" dt="2022-04-13T16:10:02.662" v="350" actId="1076"/>
          <ac:spMkLst>
            <pc:docMk/>
            <pc:sldMk cId="0" sldId="256"/>
            <ac:spMk id="12" creationId="{DDEEABA3-9362-3FC6-EE4E-99E69D836F23}"/>
          </ac:spMkLst>
        </pc:spChg>
        <pc:spChg chg="mod">
          <ac:chgData name="Pahler, Blake R" userId="S::brp21@psu.edu::ccb7a016-d962-4776-a9af-f7d5407a80b1" providerId="AD" clId="Web-{E993788A-CFDB-4E9B-BD58-9172EA057528}" dt="2022-04-13T16:13:50.949" v="406" actId="20577"/>
          <ac:spMkLst>
            <pc:docMk/>
            <pc:sldMk cId="0" sldId="256"/>
            <ac:spMk id="16" creationId="{994A45EA-39B8-472B-2775-7B655228B58C}"/>
          </ac:spMkLst>
        </pc:spChg>
        <pc:spChg chg="mod">
          <ac:chgData name="Pahler, Blake R" userId="S::brp21@psu.edu::ccb7a016-d962-4776-a9af-f7d5407a80b1" providerId="AD" clId="Web-{E993788A-CFDB-4E9B-BD58-9172EA057528}" dt="2022-04-13T16:02:53.495" v="333" actId="20577"/>
          <ac:spMkLst>
            <pc:docMk/>
            <pc:sldMk cId="0" sldId="256"/>
            <ac:spMk id="17" creationId="{99CE730F-38B3-0571-69D0-9A5D06E63AB2}"/>
          </ac:spMkLst>
        </pc:spChg>
        <pc:spChg chg="add mod">
          <ac:chgData name="Pahler, Blake R" userId="S::brp21@psu.edu::ccb7a016-d962-4776-a9af-f7d5407a80b1" providerId="AD" clId="Web-{E993788A-CFDB-4E9B-BD58-9172EA057528}" dt="2022-04-13T15:47:00.454" v="181" actId="1076"/>
          <ac:spMkLst>
            <pc:docMk/>
            <pc:sldMk cId="0" sldId="256"/>
            <ac:spMk id="25" creationId="{C5B43BB4-DAC3-D9B3-AEC8-EA566EE409C8}"/>
          </ac:spMkLst>
        </pc:spChg>
        <pc:spChg chg="add mod">
          <ac:chgData name="Pahler, Blake R" userId="S::brp21@psu.edu::ccb7a016-d962-4776-a9af-f7d5407a80b1" providerId="AD" clId="Web-{E993788A-CFDB-4E9B-BD58-9172EA057528}" dt="2022-04-13T15:47:15.173" v="183" actId="1076"/>
          <ac:spMkLst>
            <pc:docMk/>
            <pc:sldMk cId="0" sldId="256"/>
            <ac:spMk id="26" creationId="{A58ABD54-A84C-2991-7006-F5AEC6C1BCEA}"/>
          </ac:spMkLst>
        </pc:spChg>
        <pc:spChg chg="mod">
          <ac:chgData name="Pahler, Blake R" userId="S::brp21@psu.edu::ccb7a016-d962-4776-a9af-f7d5407a80b1" providerId="AD" clId="Web-{E993788A-CFDB-4E9B-BD58-9172EA057528}" dt="2022-04-13T16:10:12.756" v="351" actId="1076"/>
          <ac:spMkLst>
            <pc:docMk/>
            <pc:sldMk cId="0" sldId="256"/>
            <ac:spMk id="33" creationId="{7A28FACB-E6F7-A39D-2FF5-3709469984FA}"/>
          </ac:spMkLst>
        </pc:spChg>
        <pc:spChg chg="mod">
          <ac:chgData name="Pahler, Blake R" userId="S::brp21@psu.edu::ccb7a016-d962-4776-a9af-f7d5407a80b1" providerId="AD" clId="Web-{E993788A-CFDB-4E9B-BD58-9172EA057528}" dt="2022-04-13T16:15:44.843" v="435" actId="20577"/>
          <ac:spMkLst>
            <pc:docMk/>
            <pc:sldMk cId="0" sldId="256"/>
            <ac:spMk id="38" creationId="{1F5E1492-B391-5C12-2EF3-EB1F018D4A85}"/>
          </ac:spMkLst>
        </pc:spChg>
        <pc:spChg chg="mod">
          <ac:chgData name="Pahler, Blake R" userId="S::brp21@psu.edu::ccb7a016-d962-4776-a9af-f7d5407a80b1" providerId="AD" clId="Web-{E993788A-CFDB-4E9B-BD58-9172EA057528}" dt="2022-04-13T16:15:35.390" v="434" actId="20577"/>
          <ac:spMkLst>
            <pc:docMk/>
            <pc:sldMk cId="0" sldId="256"/>
            <ac:spMk id="2053" creationId="{ACFEC25E-5186-91AB-EB59-CE161BFE1860}"/>
          </ac:spMkLst>
        </pc:spChg>
        <pc:spChg chg="mod">
          <ac:chgData name="Pahler, Blake R" userId="S::brp21@psu.edu::ccb7a016-d962-4776-a9af-f7d5407a80b1" providerId="AD" clId="Web-{E993788A-CFDB-4E9B-BD58-9172EA057528}" dt="2022-04-13T16:00:36.054" v="295" actId="20577"/>
          <ac:spMkLst>
            <pc:docMk/>
            <pc:sldMk cId="0" sldId="256"/>
            <ac:spMk id="2054" creationId="{05A7C76C-1316-3B25-4D1E-5DCD176BFB60}"/>
          </ac:spMkLst>
        </pc:spChg>
        <pc:picChg chg="mod">
          <ac:chgData name="Pahler, Blake R" userId="S::brp21@psu.edu::ccb7a016-d962-4776-a9af-f7d5407a80b1" providerId="AD" clId="Web-{E993788A-CFDB-4E9B-BD58-9172EA057528}" dt="2022-04-13T16:09:43.521" v="347" actId="1076"/>
          <ac:picMkLst>
            <pc:docMk/>
            <pc:sldMk cId="0" sldId="256"/>
            <ac:picMk id="9" creationId="{4003CC48-433B-15A2-9C1F-39CB3B7C7D1B}"/>
          </ac:picMkLst>
        </pc:picChg>
        <pc:picChg chg="mod">
          <ac:chgData name="Pahler, Blake R" userId="S::brp21@psu.edu::ccb7a016-d962-4776-a9af-f7d5407a80b1" providerId="AD" clId="Web-{E993788A-CFDB-4E9B-BD58-9172EA057528}" dt="2022-04-13T16:09:46.287" v="348" actId="1076"/>
          <ac:picMkLst>
            <pc:docMk/>
            <pc:sldMk cId="0" sldId="256"/>
            <ac:picMk id="11" creationId="{2CF610D4-944B-DD41-F359-50D04398C74A}"/>
          </ac:picMkLst>
        </pc:picChg>
        <pc:picChg chg="mod">
          <ac:chgData name="Pahler, Blake R" userId="S::brp21@psu.edu::ccb7a016-d962-4776-a9af-f7d5407a80b1" providerId="AD" clId="Web-{E993788A-CFDB-4E9B-BD58-9172EA057528}" dt="2022-04-13T15:46:56.595" v="180" actId="1076"/>
          <ac:picMkLst>
            <pc:docMk/>
            <pc:sldMk cId="0" sldId="256"/>
            <ac:picMk id="13" creationId="{15BB7897-EFF2-6A0A-F24A-1A449DC6DB04}"/>
          </ac:picMkLst>
        </pc:picChg>
        <pc:picChg chg="mod">
          <ac:chgData name="Pahler, Blake R" userId="S::brp21@psu.edu::ccb7a016-d962-4776-a9af-f7d5407a80b1" providerId="AD" clId="Web-{E993788A-CFDB-4E9B-BD58-9172EA057528}" dt="2022-04-13T15:47:08.611" v="182" actId="1076"/>
          <ac:picMkLst>
            <pc:docMk/>
            <pc:sldMk cId="0" sldId="256"/>
            <ac:picMk id="20" creationId="{919E4F31-F99E-A6D0-A27F-53CB7B40D44A}"/>
          </ac:picMkLst>
        </pc:picChg>
      </pc:sldChg>
    </pc:docChg>
  </pc:docChgLst>
  <pc:docChgLst>
    <pc:chgData name="Pahler, Blake R" userId="ccb7a016-d962-4776-a9af-f7d5407a80b1" providerId="ADAL" clId="{582C2B61-CDF1-4D3F-ABF5-6CE48B8DD31A}"/>
    <pc:docChg chg="undo redo custSel modSld">
      <pc:chgData name="Pahler, Blake R" userId="ccb7a016-d962-4776-a9af-f7d5407a80b1" providerId="ADAL" clId="{582C2B61-CDF1-4D3F-ABF5-6CE48B8DD31A}" dt="2022-04-13T16:35:36.064" v="72" actId="20577"/>
      <pc:docMkLst>
        <pc:docMk/>
      </pc:docMkLst>
      <pc:sldChg chg="modSp mod">
        <pc:chgData name="Pahler, Blake R" userId="ccb7a016-d962-4776-a9af-f7d5407a80b1" providerId="ADAL" clId="{582C2B61-CDF1-4D3F-ABF5-6CE48B8DD31A}" dt="2022-04-13T16:35:36.064" v="72" actId="20577"/>
        <pc:sldMkLst>
          <pc:docMk/>
          <pc:sldMk cId="0" sldId="256"/>
        </pc:sldMkLst>
        <pc:spChg chg="mod">
          <ac:chgData name="Pahler, Blake R" userId="ccb7a016-d962-4776-a9af-f7d5407a80b1" providerId="ADAL" clId="{582C2B61-CDF1-4D3F-ABF5-6CE48B8DD31A}" dt="2022-04-13T16:21:29.185" v="3" actId="948"/>
          <ac:spMkLst>
            <pc:docMk/>
            <pc:sldMk cId="0" sldId="256"/>
            <ac:spMk id="16" creationId="{994A45EA-39B8-472B-2775-7B655228B58C}"/>
          </ac:spMkLst>
        </pc:spChg>
        <pc:spChg chg="mod">
          <ac:chgData name="Pahler, Blake R" userId="ccb7a016-d962-4776-a9af-f7d5407a80b1" providerId="ADAL" clId="{582C2B61-CDF1-4D3F-ABF5-6CE48B8DD31A}" dt="2022-04-13T16:35:36.064" v="72" actId="20577"/>
          <ac:spMkLst>
            <pc:docMk/>
            <pc:sldMk cId="0" sldId="256"/>
            <ac:spMk id="38" creationId="{1F5E1492-B391-5C12-2EF3-EB1F018D4A85}"/>
          </ac:spMkLst>
        </pc:spChg>
        <pc:spChg chg="mod">
          <ac:chgData name="Pahler, Blake R" userId="ccb7a016-d962-4776-a9af-f7d5407a80b1" providerId="ADAL" clId="{582C2B61-CDF1-4D3F-ABF5-6CE48B8DD31A}" dt="2022-04-13T16:20:56.114" v="1" actId="948"/>
          <ac:spMkLst>
            <pc:docMk/>
            <pc:sldMk cId="0" sldId="256"/>
            <ac:spMk id="2053" creationId="{ACFEC25E-5186-91AB-EB59-CE161BFE1860}"/>
          </ac:spMkLst>
        </pc:spChg>
      </pc:sldChg>
    </pc:docChg>
  </pc:docChgLst>
  <pc:docChgLst>
    <pc:chgData name="Pahler, Blake R" userId="S::brp21@psu.edu::ccb7a016-d962-4776-a9af-f7d5407a80b1" providerId="AD" clId="Web-{D9DAB8E0-6496-4B9F-BFCA-2EBBC72A8532}"/>
    <pc:docChg chg="modSld">
      <pc:chgData name="Pahler, Blake R" userId="S::brp21@psu.edu::ccb7a016-d962-4776-a9af-f7d5407a80b1" providerId="AD" clId="Web-{D9DAB8E0-6496-4B9F-BFCA-2EBBC72A8532}" dt="2022-04-13T16:45:24.640" v="65" actId="20577"/>
      <pc:docMkLst>
        <pc:docMk/>
      </pc:docMkLst>
      <pc:sldChg chg="modSp">
        <pc:chgData name="Pahler, Blake R" userId="S::brp21@psu.edu::ccb7a016-d962-4776-a9af-f7d5407a80b1" providerId="AD" clId="Web-{D9DAB8E0-6496-4B9F-BFCA-2EBBC72A8532}" dt="2022-04-13T16:45:24.640" v="65" actId="20577"/>
        <pc:sldMkLst>
          <pc:docMk/>
          <pc:sldMk cId="0" sldId="256"/>
        </pc:sldMkLst>
        <pc:spChg chg="mod">
          <ac:chgData name="Pahler, Blake R" userId="S::brp21@psu.edu::ccb7a016-d962-4776-a9af-f7d5407a80b1" providerId="AD" clId="Web-{D9DAB8E0-6496-4B9F-BFCA-2EBBC72A8532}" dt="2022-04-13T16:44:59.702" v="59" actId="20577"/>
          <ac:spMkLst>
            <pc:docMk/>
            <pc:sldMk cId="0" sldId="256"/>
            <ac:spMk id="12" creationId="{DDEEABA3-9362-3FC6-EE4E-99E69D836F23}"/>
          </ac:spMkLst>
        </pc:spChg>
        <pc:spChg chg="mod">
          <ac:chgData name="Pahler, Blake R" userId="S::brp21@psu.edu::ccb7a016-d962-4776-a9af-f7d5407a80b1" providerId="AD" clId="Web-{D9DAB8E0-6496-4B9F-BFCA-2EBBC72A8532}" dt="2022-04-13T16:39:50.223" v="29" actId="20577"/>
          <ac:spMkLst>
            <pc:docMk/>
            <pc:sldMk cId="0" sldId="256"/>
            <ac:spMk id="16" creationId="{994A45EA-39B8-472B-2775-7B655228B58C}"/>
          </ac:spMkLst>
        </pc:spChg>
        <pc:spChg chg="mod">
          <ac:chgData name="Pahler, Blake R" userId="S::brp21@psu.edu::ccb7a016-d962-4776-a9af-f7d5407a80b1" providerId="AD" clId="Web-{D9DAB8E0-6496-4B9F-BFCA-2EBBC72A8532}" dt="2022-04-13T16:39:33.176" v="16" actId="20577"/>
          <ac:spMkLst>
            <pc:docMk/>
            <pc:sldMk cId="0" sldId="256"/>
            <ac:spMk id="17" creationId="{99CE730F-38B3-0571-69D0-9A5D06E63AB2}"/>
          </ac:spMkLst>
        </pc:spChg>
        <pc:spChg chg="mod">
          <ac:chgData name="Pahler, Blake R" userId="S::brp21@psu.edu::ccb7a016-d962-4776-a9af-f7d5407a80b1" providerId="AD" clId="Web-{D9DAB8E0-6496-4B9F-BFCA-2EBBC72A8532}" dt="2022-04-13T16:44:50.061" v="57" actId="1076"/>
          <ac:spMkLst>
            <pc:docMk/>
            <pc:sldMk cId="0" sldId="256"/>
            <ac:spMk id="25" creationId="{C5B43BB4-DAC3-D9B3-AEC8-EA566EE409C8}"/>
          </ac:spMkLst>
        </pc:spChg>
        <pc:spChg chg="mod">
          <ac:chgData name="Pahler, Blake R" userId="S::brp21@psu.edu::ccb7a016-d962-4776-a9af-f7d5407a80b1" providerId="AD" clId="Web-{D9DAB8E0-6496-4B9F-BFCA-2EBBC72A8532}" dt="2022-04-13T16:45:08.827" v="62" actId="20577"/>
          <ac:spMkLst>
            <pc:docMk/>
            <pc:sldMk cId="0" sldId="256"/>
            <ac:spMk id="26" creationId="{A58ABD54-A84C-2991-7006-F5AEC6C1BCEA}"/>
          </ac:spMkLst>
        </pc:spChg>
        <pc:spChg chg="mod">
          <ac:chgData name="Pahler, Blake R" userId="S::brp21@psu.edu::ccb7a016-d962-4776-a9af-f7d5407a80b1" providerId="AD" clId="Web-{D9DAB8E0-6496-4B9F-BFCA-2EBBC72A8532}" dt="2022-04-13T16:45:03.561" v="60" actId="20577"/>
          <ac:spMkLst>
            <pc:docMk/>
            <pc:sldMk cId="0" sldId="256"/>
            <ac:spMk id="33" creationId="{7A28FACB-E6F7-A39D-2FF5-3709469984FA}"/>
          </ac:spMkLst>
        </pc:spChg>
        <pc:spChg chg="mod">
          <ac:chgData name="Pahler, Blake R" userId="S::brp21@psu.edu::ccb7a016-d962-4776-a9af-f7d5407a80b1" providerId="AD" clId="Web-{D9DAB8E0-6496-4B9F-BFCA-2EBBC72A8532}" dt="2022-04-13T16:39:46.270" v="24" actId="20577"/>
          <ac:spMkLst>
            <pc:docMk/>
            <pc:sldMk cId="0" sldId="256"/>
            <ac:spMk id="38" creationId="{1F5E1492-B391-5C12-2EF3-EB1F018D4A85}"/>
          </ac:spMkLst>
        </pc:spChg>
        <pc:spChg chg="mod">
          <ac:chgData name="Pahler, Blake R" userId="S::brp21@psu.edu::ccb7a016-d962-4776-a9af-f7d5407a80b1" providerId="AD" clId="Web-{D9DAB8E0-6496-4B9F-BFCA-2EBBC72A8532}" dt="2022-04-13T16:45:24.640" v="65" actId="20577"/>
          <ac:spMkLst>
            <pc:docMk/>
            <pc:sldMk cId="0" sldId="256"/>
            <ac:spMk id="2053" creationId="{ACFEC25E-5186-91AB-EB59-CE161BFE1860}"/>
          </ac:spMkLst>
        </pc:spChg>
        <pc:picChg chg="mod">
          <ac:chgData name="Pahler, Blake R" userId="S::brp21@psu.edu::ccb7a016-d962-4776-a9af-f7d5407a80b1" providerId="AD" clId="Web-{D9DAB8E0-6496-4B9F-BFCA-2EBBC72A8532}" dt="2022-04-13T16:42:51.042" v="40" actId="1076"/>
          <ac:picMkLst>
            <pc:docMk/>
            <pc:sldMk cId="0" sldId="256"/>
            <ac:picMk id="9" creationId="{4003CC48-433B-15A2-9C1F-39CB3B7C7D1B}"/>
          </ac:picMkLst>
        </pc:picChg>
        <pc:picChg chg="mod">
          <ac:chgData name="Pahler, Blake R" userId="S::brp21@psu.edu::ccb7a016-d962-4776-a9af-f7d5407a80b1" providerId="AD" clId="Web-{D9DAB8E0-6496-4B9F-BFCA-2EBBC72A8532}" dt="2022-04-13T16:42:34.025" v="39" actId="1076"/>
          <ac:picMkLst>
            <pc:docMk/>
            <pc:sldMk cId="0" sldId="256"/>
            <ac:picMk id="11" creationId="{2CF610D4-944B-DD41-F359-50D04398C74A}"/>
          </ac:picMkLst>
        </pc:picChg>
        <pc:picChg chg="mod">
          <ac:chgData name="Pahler, Blake R" userId="S::brp21@psu.edu::ccb7a016-d962-4776-a9af-f7d5407a80b1" providerId="AD" clId="Web-{D9DAB8E0-6496-4B9F-BFCA-2EBBC72A8532}" dt="2022-04-13T16:44:46.623" v="56" actId="1076"/>
          <ac:picMkLst>
            <pc:docMk/>
            <pc:sldMk cId="0" sldId="256"/>
            <ac:picMk id="13" creationId="{15BB7897-EFF2-6A0A-F24A-1A449DC6DB04}"/>
          </ac:picMkLst>
        </pc:picChg>
        <pc:picChg chg="mod">
          <ac:chgData name="Pahler, Blake R" userId="S::brp21@psu.edu::ccb7a016-d962-4776-a9af-f7d5407a80b1" providerId="AD" clId="Web-{D9DAB8E0-6496-4B9F-BFCA-2EBBC72A8532}" dt="2022-04-13T16:44:16.201" v="55" actId="1076"/>
          <ac:picMkLst>
            <pc:docMk/>
            <pc:sldMk cId="0" sldId="256"/>
            <ac:picMk id="20" creationId="{919E4F31-F99E-A6D0-A27F-53CB7B40D44A}"/>
          </ac:picMkLst>
        </pc:picChg>
      </pc:sldChg>
    </pc:docChg>
  </pc:docChgLst>
  <pc:docChgLst>
    <pc:chgData name="Mazzocco, Anthony" userId="S::akm6037@psu.edu::f7ef0671-7314-4893-ae41-cbf48cc70227" providerId="AD" clId="Web-{03CAC040-9522-4AEB-84B5-F823B8DD9F5A}"/>
    <pc:docChg chg="modSld">
      <pc:chgData name="Mazzocco, Anthony" userId="S::akm6037@psu.edu::f7ef0671-7314-4893-ae41-cbf48cc70227" providerId="AD" clId="Web-{03CAC040-9522-4AEB-84B5-F823B8DD9F5A}" dt="2022-04-13T16:00:47.634" v="7" actId="1076"/>
      <pc:docMkLst>
        <pc:docMk/>
      </pc:docMkLst>
      <pc:sldChg chg="modSp">
        <pc:chgData name="Mazzocco, Anthony" userId="S::akm6037@psu.edu::f7ef0671-7314-4893-ae41-cbf48cc70227" providerId="AD" clId="Web-{03CAC040-9522-4AEB-84B5-F823B8DD9F5A}" dt="2022-04-13T16:00:47.634" v="7" actId="1076"/>
        <pc:sldMkLst>
          <pc:docMk/>
          <pc:sldMk cId="0" sldId="256"/>
        </pc:sldMkLst>
        <pc:spChg chg="mod">
          <ac:chgData name="Mazzocco, Anthony" userId="S::akm6037@psu.edu::f7ef0671-7314-4893-ae41-cbf48cc70227" providerId="AD" clId="Web-{03CAC040-9522-4AEB-84B5-F823B8DD9F5A}" dt="2022-04-13T16:00:29.102" v="5" actId="1076"/>
          <ac:spMkLst>
            <pc:docMk/>
            <pc:sldMk cId="0" sldId="256"/>
            <ac:spMk id="12" creationId="{DDEEABA3-9362-3FC6-EE4E-99E69D836F23}"/>
          </ac:spMkLst>
        </pc:spChg>
        <pc:spChg chg="mod">
          <ac:chgData name="Mazzocco, Anthony" userId="S::akm6037@psu.edu::f7ef0671-7314-4893-ae41-cbf48cc70227" providerId="AD" clId="Web-{03CAC040-9522-4AEB-84B5-F823B8DD9F5A}" dt="2022-04-13T16:00:35.853" v="6" actId="1076"/>
          <ac:spMkLst>
            <pc:docMk/>
            <pc:sldMk cId="0" sldId="256"/>
            <ac:spMk id="33" creationId="{7A28FACB-E6F7-A39D-2FF5-3709469984FA}"/>
          </ac:spMkLst>
        </pc:spChg>
        <pc:spChg chg="mod">
          <ac:chgData name="Mazzocco, Anthony" userId="S::akm6037@psu.edu::f7ef0671-7314-4893-ae41-cbf48cc70227" providerId="AD" clId="Web-{03CAC040-9522-4AEB-84B5-F823B8DD9F5A}" dt="2022-04-13T16:00:47.634" v="7" actId="1076"/>
          <ac:spMkLst>
            <pc:docMk/>
            <pc:sldMk cId="0" sldId="256"/>
            <ac:spMk id="38" creationId="{1F5E1492-B391-5C12-2EF3-EB1F018D4A85}"/>
          </ac:spMkLst>
        </pc:spChg>
        <pc:picChg chg="mod">
          <ac:chgData name="Mazzocco, Anthony" userId="S::akm6037@psu.edu::f7ef0671-7314-4893-ae41-cbf48cc70227" providerId="AD" clId="Web-{03CAC040-9522-4AEB-84B5-F823B8DD9F5A}" dt="2022-04-13T16:00:22.837" v="4" actId="1076"/>
          <ac:picMkLst>
            <pc:docMk/>
            <pc:sldMk cId="0" sldId="256"/>
            <ac:picMk id="9" creationId="{4003CC48-433B-15A2-9C1F-39CB3B7C7D1B}"/>
          </ac:picMkLst>
        </pc:picChg>
        <pc:picChg chg="mod">
          <ac:chgData name="Mazzocco, Anthony" userId="S::akm6037@psu.edu::f7ef0671-7314-4893-ae41-cbf48cc70227" providerId="AD" clId="Web-{03CAC040-9522-4AEB-84B5-F823B8DD9F5A}" dt="2022-04-13T16:00:19.087" v="3" actId="1076"/>
          <ac:picMkLst>
            <pc:docMk/>
            <pc:sldMk cId="0" sldId="256"/>
            <ac:picMk id="11" creationId="{2CF610D4-944B-DD41-F359-50D04398C74A}"/>
          </ac:picMkLst>
        </pc:picChg>
      </pc:sldChg>
    </pc:docChg>
  </pc:docChgLst>
  <pc:docChgLst>
    <pc:chgData name="Mazzocco, Anthony" userId="S::akm6037@psu.edu::f7ef0671-7314-4893-ae41-cbf48cc70227" providerId="AD" clId="Web-{1AD00E79-E6B0-4E67-AA39-25F41DBDA1DF}"/>
    <pc:docChg chg="modSld">
      <pc:chgData name="Mazzocco, Anthony" userId="S::akm6037@psu.edu::f7ef0671-7314-4893-ae41-cbf48cc70227" providerId="AD" clId="Web-{1AD00E79-E6B0-4E67-AA39-25F41DBDA1DF}" dt="2022-04-14T19:15:44.167" v="4" actId="20577"/>
      <pc:docMkLst>
        <pc:docMk/>
      </pc:docMkLst>
      <pc:sldChg chg="modSp">
        <pc:chgData name="Mazzocco, Anthony" userId="S::akm6037@psu.edu::f7ef0671-7314-4893-ae41-cbf48cc70227" providerId="AD" clId="Web-{1AD00E79-E6B0-4E67-AA39-25F41DBDA1DF}" dt="2022-04-14T19:15:44.167" v="4" actId="20577"/>
        <pc:sldMkLst>
          <pc:docMk/>
          <pc:sldMk cId="0" sldId="256"/>
        </pc:sldMkLst>
        <pc:spChg chg="mod">
          <ac:chgData name="Mazzocco, Anthony" userId="S::akm6037@psu.edu::f7ef0671-7314-4893-ae41-cbf48cc70227" providerId="AD" clId="Web-{1AD00E79-E6B0-4E67-AA39-25F41DBDA1DF}" dt="2022-04-14T19:15:44.167" v="4" actId="20577"/>
          <ac:spMkLst>
            <pc:docMk/>
            <pc:sldMk cId="0" sldId="256"/>
            <ac:spMk id="16" creationId="{994A45EA-39B8-472B-2775-7B655228B58C}"/>
          </ac:spMkLst>
        </pc:spChg>
      </pc:sldChg>
    </pc:docChg>
  </pc:docChgLst>
  <pc:docChgLst>
    <pc:chgData name="Mazzocco, Anthony" userId="S::akm6037@psu.edu::f7ef0671-7314-4893-ae41-cbf48cc70227" providerId="AD" clId="Web-{70E463E9-A930-427C-A27B-ECAE5F4EEF3A}"/>
    <pc:docChg chg="modSld">
      <pc:chgData name="Mazzocco, Anthony" userId="S::akm6037@psu.edu::f7ef0671-7314-4893-ae41-cbf48cc70227" providerId="AD" clId="Web-{70E463E9-A930-427C-A27B-ECAE5F4EEF3A}" dt="2022-04-14T19:40:13.354" v="18" actId="1076"/>
      <pc:docMkLst>
        <pc:docMk/>
      </pc:docMkLst>
      <pc:sldChg chg="addSp modSp">
        <pc:chgData name="Mazzocco, Anthony" userId="S::akm6037@psu.edu::f7ef0671-7314-4893-ae41-cbf48cc70227" providerId="AD" clId="Web-{70E463E9-A930-427C-A27B-ECAE5F4EEF3A}" dt="2022-04-14T19:40:13.354" v="18" actId="1076"/>
        <pc:sldMkLst>
          <pc:docMk/>
          <pc:sldMk cId="0" sldId="256"/>
        </pc:sldMkLst>
        <pc:spChg chg="mod">
          <ac:chgData name="Mazzocco, Anthony" userId="S::akm6037@psu.edu::f7ef0671-7314-4893-ae41-cbf48cc70227" providerId="AD" clId="Web-{70E463E9-A930-427C-A27B-ECAE5F4EEF3A}" dt="2022-04-14T19:37:14.229" v="5" actId="1076"/>
          <ac:spMkLst>
            <pc:docMk/>
            <pc:sldMk cId="0" sldId="256"/>
            <ac:spMk id="12" creationId="{DDEEABA3-9362-3FC6-EE4E-99E69D836F23}"/>
          </ac:spMkLst>
        </pc:spChg>
        <pc:spChg chg="mod">
          <ac:chgData name="Mazzocco, Anthony" userId="S::akm6037@psu.edu::f7ef0671-7314-4893-ae41-cbf48cc70227" providerId="AD" clId="Web-{70E463E9-A930-427C-A27B-ECAE5F4EEF3A}" dt="2022-04-14T19:36:55.542" v="3" actId="20577"/>
          <ac:spMkLst>
            <pc:docMk/>
            <pc:sldMk cId="0" sldId="256"/>
            <ac:spMk id="16" creationId="{994A45EA-39B8-472B-2775-7B655228B58C}"/>
          </ac:spMkLst>
        </pc:spChg>
        <pc:picChg chg="mod">
          <ac:chgData name="Mazzocco, Anthony" userId="S::akm6037@psu.edu::f7ef0671-7314-4893-ae41-cbf48cc70227" providerId="AD" clId="Web-{70E463E9-A930-427C-A27B-ECAE5F4EEF3A}" dt="2022-04-14T19:40:13.354" v="18" actId="1076"/>
          <ac:picMkLst>
            <pc:docMk/>
            <pc:sldMk cId="0" sldId="256"/>
            <ac:picMk id="2" creationId="{8CDA482B-706A-5CEB-7709-01AFC1C2DFE6}"/>
          </ac:picMkLst>
        </pc:picChg>
        <pc:picChg chg="add mod">
          <ac:chgData name="Mazzocco, Anthony" userId="S::akm6037@psu.edu::f7ef0671-7314-4893-ae41-cbf48cc70227" providerId="AD" clId="Web-{70E463E9-A930-427C-A27B-ECAE5F4EEF3A}" dt="2022-04-14T19:39:44.010" v="16" actId="1076"/>
          <ac:picMkLst>
            <pc:docMk/>
            <pc:sldMk cId="0" sldId="256"/>
            <ac:picMk id="7" creationId="{1F20C83C-D6C5-89C5-CB81-7FFF021F5328}"/>
          </ac:picMkLst>
        </pc:picChg>
        <pc:picChg chg="mod">
          <ac:chgData name="Mazzocco, Anthony" userId="S::akm6037@psu.edu::f7ef0671-7314-4893-ae41-cbf48cc70227" providerId="AD" clId="Web-{70E463E9-A930-427C-A27B-ECAE5F4EEF3A}" dt="2022-04-14T19:37:01.104" v="4" actId="1076"/>
          <ac:picMkLst>
            <pc:docMk/>
            <pc:sldMk cId="0" sldId="256"/>
            <ac:picMk id="11" creationId="{2CF610D4-944B-DD41-F359-50D04398C74A}"/>
          </ac:picMkLst>
        </pc:picChg>
      </pc:sldChg>
    </pc:docChg>
  </pc:docChgLst>
  <pc:docChgLst>
    <pc:chgData name="Pahler, Blake R" userId="S::brp21@psu.edu::ccb7a016-d962-4776-a9af-f7d5407a80b1" providerId="AD" clId="Web-{5A257092-FDF5-44B3-94E3-CD551784985B}"/>
    <pc:docChg chg="modSld">
      <pc:chgData name="Pahler, Blake R" userId="S::brp21@psu.edu::ccb7a016-d962-4776-a9af-f7d5407a80b1" providerId="AD" clId="Web-{5A257092-FDF5-44B3-94E3-CD551784985B}" dt="2022-04-14T19:51:39.905" v="41" actId="1076"/>
      <pc:docMkLst>
        <pc:docMk/>
      </pc:docMkLst>
      <pc:sldChg chg="modSp">
        <pc:chgData name="Pahler, Blake R" userId="S::brp21@psu.edu::ccb7a016-d962-4776-a9af-f7d5407a80b1" providerId="AD" clId="Web-{5A257092-FDF5-44B3-94E3-CD551784985B}" dt="2022-04-14T19:51:39.905" v="41" actId="1076"/>
        <pc:sldMkLst>
          <pc:docMk/>
          <pc:sldMk cId="0" sldId="256"/>
        </pc:sldMkLst>
        <pc:spChg chg="mod">
          <ac:chgData name="Pahler, Blake R" userId="S::brp21@psu.edu::ccb7a016-d962-4776-a9af-f7d5407a80b1" providerId="AD" clId="Web-{5A257092-FDF5-44B3-94E3-CD551784985B}" dt="2022-04-14T19:50:37.575" v="36" actId="14100"/>
          <ac:spMkLst>
            <pc:docMk/>
            <pc:sldMk cId="0" sldId="256"/>
            <ac:spMk id="16" creationId="{994A45EA-39B8-472B-2775-7B655228B58C}"/>
          </ac:spMkLst>
        </pc:spChg>
        <pc:spChg chg="mod">
          <ac:chgData name="Pahler, Blake R" userId="S::brp21@psu.edu::ccb7a016-d962-4776-a9af-f7d5407a80b1" providerId="AD" clId="Web-{5A257092-FDF5-44B3-94E3-CD551784985B}" dt="2022-04-14T19:49:46.870" v="13" actId="20577"/>
          <ac:spMkLst>
            <pc:docMk/>
            <pc:sldMk cId="0" sldId="256"/>
            <ac:spMk id="17" creationId="{99CE730F-38B3-0571-69D0-9A5D06E63AB2}"/>
          </ac:spMkLst>
        </pc:spChg>
        <pc:spChg chg="mod">
          <ac:chgData name="Pahler, Blake R" userId="S::brp21@psu.edu::ccb7a016-d962-4776-a9af-f7d5407a80b1" providerId="AD" clId="Web-{5A257092-FDF5-44B3-94E3-CD551784985B}" dt="2022-04-14T19:50:54.748" v="38" actId="1076"/>
          <ac:spMkLst>
            <pc:docMk/>
            <pc:sldMk cId="0" sldId="256"/>
            <ac:spMk id="25" creationId="{C5B43BB4-DAC3-D9B3-AEC8-EA566EE409C8}"/>
          </ac:spMkLst>
        </pc:spChg>
        <pc:spChg chg="mod">
          <ac:chgData name="Pahler, Blake R" userId="S::brp21@psu.edu::ccb7a016-d962-4776-a9af-f7d5407a80b1" providerId="AD" clId="Web-{5A257092-FDF5-44B3-94E3-CD551784985B}" dt="2022-04-14T19:51:03.326" v="40" actId="1076"/>
          <ac:spMkLst>
            <pc:docMk/>
            <pc:sldMk cId="0" sldId="256"/>
            <ac:spMk id="26" creationId="{A58ABD54-A84C-2991-7006-F5AEC6C1BCEA}"/>
          </ac:spMkLst>
        </pc:spChg>
        <pc:spChg chg="mod">
          <ac:chgData name="Pahler, Blake R" userId="S::brp21@psu.edu::ccb7a016-d962-4776-a9af-f7d5407a80b1" providerId="AD" clId="Web-{5A257092-FDF5-44B3-94E3-CD551784985B}" dt="2022-04-14T19:49:27.807" v="6" actId="20577"/>
          <ac:spMkLst>
            <pc:docMk/>
            <pc:sldMk cId="0" sldId="256"/>
            <ac:spMk id="2053" creationId="{ACFEC25E-5186-91AB-EB59-CE161BFE1860}"/>
          </ac:spMkLst>
        </pc:spChg>
        <pc:picChg chg="mod">
          <ac:chgData name="Pahler, Blake R" userId="S::brp21@psu.edu::ccb7a016-d962-4776-a9af-f7d5407a80b1" providerId="AD" clId="Web-{5A257092-FDF5-44B3-94E3-CD551784985B}" dt="2022-04-14T19:50:08.387" v="22" actId="1076"/>
          <ac:picMkLst>
            <pc:docMk/>
            <pc:sldMk cId="0" sldId="256"/>
            <ac:picMk id="2" creationId="{8CDA482B-706A-5CEB-7709-01AFC1C2DFE6}"/>
          </ac:picMkLst>
        </pc:picChg>
        <pc:picChg chg="mod">
          <ac:chgData name="Pahler, Blake R" userId="S::brp21@psu.edu::ccb7a016-d962-4776-a9af-f7d5407a80b1" providerId="AD" clId="Web-{5A257092-FDF5-44B3-94E3-CD551784985B}" dt="2022-04-14T19:51:39.905" v="41" actId="1076"/>
          <ac:picMkLst>
            <pc:docMk/>
            <pc:sldMk cId="0" sldId="256"/>
            <ac:picMk id="3" creationId="{F126B126-7CD6-AAC4-BED2-F877415B55A9}"/>
          </ac:picMkLst>
        </pc:picChg>
        <pc:picChg chg="mod">
          <ac:chgData name="Pahler, Blake R" userId="S::brp21@psu.edu::ccb7a016-d962-4776-a9af-f7d5407a80b1" providerId="AD" clId="Web-{5A257092-FDF5-44B3-94E3-CD551784985B}" dt="2022-04-14T19:50:52.248" v="37" actId="1076"/>
          <ac:picMkLst>
            <pc:docMk/>
            <pc:sldMk cId="0" sldId="256"/>
            <ac:picMk id="13" creationId="{15BB7897-EFF2-6A0A-F24A-1A449DC6DB04}"/>
          </ac:picMkLst>
        </pc:picChg>
        <pc:picChg chg="mod">
          <ac:chgData name="Pahler, Blake R" userId="S::brp21@psu.edu::ccb7a016-d962-4776-a9af-f7d5407a80b1" providerId="AD" clId="Web-{5A257092-FDF5-44B3-94E3-CD551784985B}" dt="2022-04-14T19:50:56.701" v="39" actId="1076"/>
          <ac:picMkLst>
            <pc:docMk/>
            <pc:sldMk cId="0" sldId="256"/>
            <ac:picMk id="20" creationId="{919E4F31-F99E-A6D0-A27F-53CB7B40D44A}"/>
          </ac:picMkLst>
        </pc:picChg>
      </pc:sldChg>
    </pc:docChg>
  </pc:docChgLst>
  <pc:docChgLst>
    <pc:chgData name="Pahler, Blake R" userId="S::brp21@psu.edu::ccb7a016-d962-4776-a9af-f7d5407a80b1" providerId="AD" clId="Web-{53C9C308-D808-0F6D-B467-01C3411DE0E0}"/>
    <pc:docChg chg="modSld">
      <pc:chgData name="Pahler, Blake R" userId="S::brp21@psu.edu::ccb7a016-d962-4776-a9af-f7d5407a80b1" providerId="AD" clId="Web-{53C9C308-D808-0F6D-B467-01C3411DE0E0}" dt="2022-04-11T19:52:36.268" v="171" actId="20577"/>
      <pc:docMkLst>
        <pc:docMk/>
      </pc:docMkLst>
      <pc:sldChg chg="addSp modSp">
        <pc:chgData name="Pahler, Blake R" userId="S::brp21@psu.edu::ccb7a016-d962-4776-a9af-f7d5407a80b1" providerId="AD" clId="Web-{53C9C308-D808-0F6D-B467-01C3411DE0E0}" dt="2022-04-11T19:52:36.268" v="171" actId="20577"/>
        <pc:sldMkLst>
          <pc:docMk/>
          <pc:sldMk cId="0" sldId="256"/>
        </pc:sldMkLst>
        <pc:spChg chg="add">
          <ac:chgData name="Pahler, Blake R" userId="S::brp21@psu.edu::ccb7a016-d962-4776-a9af-f7d5407a80b1" providerId="AD" clId="Web-{53C9C308-D808-0F6D-B467-01C3411DE0E0}" dt="2022-04-11T19:49:32.311" v="117"/>
          <ac:spMkLst>
            <pc:docMk/>
            <pc:sldMk cId="0" sldId="256"/>
            <ac:spMk id="2" creationId="{A6DEE752-2D8A-F00F-96FC-5E4A0033577D}"/>
          </ac:spMkLst>
        </pc:spChg>
        <pc:spChg chg="mod">
          <ac:chgData name="Pahler, Blake R" userId="S::brp21@psu.edu::ccb7a016-d962-4776-a9af-f7d5407a80b1" providerId="AD" clId="Web-{53C9C308-D808-0F6D-B467-01C3411DE0E0}" dt="2022-04-11T19:44:31.507" v="18" actId="20577"/>
          <ac:spMkLst>
            <pc:docMk/>
            <pc:sldMk cId="0" sldId="256"/>
            <ac:spMk id="2050" creationId="{448D524B-A2B3-218C-0515-7536F2A11A55}"/>
          </ac:spMkLst>
        </pc:spChg>
        <pc:spChg chg="mod">
          <ac:chgData name="Pahler, Blake R" userId="S::brp21@psu.edu::ccb7a016-d962-4776-a9af-f7d5407a80b1" providerId="AD" clId="Web-{53C9C308-D808-0F6D-B467-01C3411DE0E0}" dt="2022-04-11T19:49:27.201" v="116" actId="20577"/>
          <ac:spMkLst>
            <pc:docMk/>
            <pc:sldMk cId="0" sldId="256"/>
            <ac:spMk id="2052" creationId="{6100B58E-377A-8ED9-009A-9E95A2F0A798}"/>
          </ac:spMkLst>
        </pc:spChg>
        <pc:spChg chg="mod">
          <ac:chgData name="Pahler, Blake R" userId="S::brp21@psu.edu::ccb7a016-d962-4776-a9af-f7d5407a80b1" providerId="AD" clId="Web-{53C9C308-D808-0F6D-B467-01C3411DE0E0}" dt="2022-04-11T19:52:36.268" v="171" actId="20577"/>
          <ac:spMkLst>
            <pc:docMk/>
            <pc:sldMk cId="0" sldId="256"/>
            <ac:spMk id="2055" creationId="{83FBEE68-B841-E962-D6B5-2441B760DE44}"/>
          </ac:spMkLst>
        </pc:spChg>
        <pc:spChg chg="mod">
          <ac:chgData name="Pahler, Blake R" userId="S::brp21@psu.edu::ccb7a016-d962-4776-a9af-f7d5407a80b1" providerId="AD" clId="Web-{53C9C308-D808-0F6D-B467-01C3411DE0E0}" dt="2022-04-11T19:50:03.186" v="120" actId="20577"/>
          <ac:spMkLst>
            <pc:docMk/>
            <pc:sldMk cId="0" sldId="256"/>
            <ac:spMk id="2059" creationId="{C36A07FB-3D76-088E-3318-D52E89520440}"/>
          </ac:spMkLst>
        </pc:spChg>
      </pc:sldChg>
    </pc:docChg>
  </pc:docChgLst>
  <pc:docChgLst>
    <pc:chgData name="Pahler, Blake R" userId="S::brp21@psu.edu::ccb7a016-d962-4776-a9af-f7d5407a80b1" providerId="AD" clId="Web-{736E66EA-88D8-4D21-8FD3-7E71C0D1A798}"/>
    <pc:docChg chg="modSld">
      <pc:chgData name="Pahler, Blake R" userId="S::brp21@psu.edu::ccb7a016-d962-4776-a9af-f7d5407a80b1" providerId="AD" clId="Web-{736E66EA-88D8-4D21-8FD3-7E71C0D1A798}" dt="2022-04-13T16:34:40.699" v="33" actId="20577"/>
      <pc:docMkLst>
        <pc:docMk/>
      </pc:docMkLst>
      <pc:sldChg chg="modSp">
        <pc:chgData name="Pahler, Blake R" userId="S::brp21@psu.edu::ccb7a016-d962-4776-a9af-f7d5407a80b1" providerId="AD" clId="Web-{736E66EA-88D8-4D21-8FD3-7E71C0D1A798}" dt="2022-04-13T16:34:40.699" v="33" actId="20577"/>
        <pc:sldMkLst>
          <pc:docMk/>
          <pc:sldMk cId="0" sldId="256"/>
        </pc:sldMkLst>
        <pc:spChg chg="mod">
          <ac:chgData name="Pahler, Blake R" userId="S::brp21@psu.edu::ccb7a016-d962-4776-a9af-f7d5407a80b1" providerId="AD" clId="Web-{736E66EA-88D8-4D21-8FD3-7E71C0D1A798}" dt="2022-04-13T16:34:40.699" v="33" actId="20577"/>
          <ac:spMkLst>
            <pc:docMk/>
            <pc:sldMk cId="0" sldId="256"/>
            <ac:spMk id="38" creationId="{1F5E1492-B391-5C12-2EF3-EB1F018D4A85}"/>
          </ac:spMkLst>
        </pc:spChg>
        <pc:spChg chg="mod">
          <ac:chgData name="Pahler, Blake R" userId="S::brp21@psu.edu::ccb7a016-d962-4776-a9af-f7d5407a80b1" providerId="AD" clId="Web-{736E66EA-88D8-4D21-8FD3-7E71C0D1A798}" dt="2022-04-13T16:26:01.937" v="29" actId="20577"/>
          <ac:spMkLst>
            <pc:docMk/>
            <pc:sldMk cId="0" sldId="256"/>
            <ac:spMk id="2053" creationId="{ACFEC25E-5186-91AB-EB59-CE161BFE1860}"/>
          </ac:spMkLst>
        </pc:spChg>
      </pc:sldChg>
    </pc:docChg>
  </pc:docChgLst>
  <pc:docChgLst>
    <pc:chgData name="Pahler, Blake R" userId="S::brp21@psu.edu::ccb7a016-d962-4776-a9af-f7d5407a80b1" providerId="AD" clId="Web-{076BBB52-E457-463A-88D1-192A3CD55A1B}"/>
    <pc:docChg chg="modSld">
      <pc:chgData name="Pahler, Blake R" userId="S::brp21@psu.edu::ccb7a016-d962-4776-a9af-f7d5407a80b1" providerId="AD" clId="Web-{076BBB52-E457-463A-88D1-192A3CD55A1B}" dt="2022-05-04T16:12:15.704" v="5" actId="20577"/>
      <pc:docMkLst>
        <pc:docMk/>
      </pc:docMkLst>
      <pc:sldChg chg="modSp">
        <pc:chgData name="Pahler, Blake R" userId="S::brp21@psu.edu::ccb7a016-d962-4776-a9af-f7d5407a80b1" providerId="AD" clId="Web-{076BBB52-E457-463A-88D1-192A3CD55A1B}" dt="2022-05-04T16:12:15.704" v="5" actId="20577"/>
        <pc:sldMkLst>
          <pc:docMk/>
          <pc:sldMk cId="0" sldId="256"/>
        </pc:sldMkLst>
        <pc:spChg chg="mod">
          <ac:chgData name="Pahler, Blake R" userId="S::brp21@psu.edu::ccb7a016-d962-4776-a9af-f7d5407a80b1" providerId="AD" clId="Web-{076BBB52-E457-463A-88D1-192A3CD55A1B}" dt="2022-05-04T16:12:15.704" v="5" actId="20577"/>
          <ac:spMkLst>
            <pc:docMk/>
            <pc:sldMk cId="0" sldId="256"/>
            <ac:spMk id="38" creationId="{1F5E1492-B391-5C12-2EF3-EB1F018D4A85}"/>
          </ac:spMkLst>
        </pc:spChg>
      </pc:sldChg>
    </pc:docChg>
  </pc:docChgLst>
  <pc:docChgLst>
    <pc:chgData name="Mazzocco, Anthony" userId="S::akm6037@psu.edu::f7ef0671-7314-4893-ae41-cbf48cc70227" providerId="AD" clId="Web-{17551E7F-6681-454D-8D0D-01C015D8899E}"/>
    <pc:docChg chg="modSld">
      <pc:chgData name="Mazzocco, Anthony" userId="S::akm6037@psu.edu::f7ef0671-7314-4893-ae41-cbf48cc70227" providerId="AD" clId="Web-{17551E7F-6681-454D-8D0D-01C015D8899E}" dt="2022-04-13T15:43:23.567" v="1050" actId="20577"/>
      <pc:docMkLst>
        <pc:docMk/>
      </pc:docMkLst>
      <pc:sldChg chg="modSp">
        <pc:chgData name="Mazzocco, Anthony" userId="S::akm6037@psu.edu::f7ef0671-7314-4893-ae41-cbf48cc70227" providerId="AD" clId="Web-{17551E7F-6681-454D-8D0D-01C015D8899E}" dt="2022-04-13T15:43:23.567" v="1050" actId="20577"/>
        <pc:sldMkLst>
          <pc:docMk/>
          <pc:sldMk cId="0" sldId="256"/>
        </pc:sldMkLst>
        <pc:spChg chg="mod">
          <ac:chgData name="Mazzocco, Anthony" userId="S::akm6037@psu.edu::f7ef0671-7314-4893-ae41-cbf48cc70227" providerId="AD" clId="Web-{17551E7F-6681-454D-8D0D-01C015D8899E}" dt="2022-04-13T15:43:23.567" v="1050" actId="20577"/>
          <ac:spMkLst>
            <pc:docMk/>
            <pc:sldMk cId="0" sldId="256"/>
            <ac:spMk id="2053" creationId="{ACFEC25E-5186-91AB-EB59-CE161BFE1860}"/>
          </ac:spMkLst>
        </pc:spChg>
      </pc:sldChg>
    </pc:docChg>
  </pc:docChgLst>
  <pc:docChgLst>
    <pc:chgData name="Breier, Andrew Carl" userId="S::acb5930@psu.edu::7ad64d3a-bd29-457d-90e2-120cc83d2991" providerId="AD" clId="Web-{6C355126-59A3-48BF-A8DC-798D4D8BB779}"/>
    <pc:docChg chg="modSld">
      <pc:chgData name="Breier, Andrew Carl" userId="S::acb5930@psu.edu::7ad64d3a-bd29-457d-90e2-120cc83d2991" providerId="AD" clId="Web-{6C355126-59A3-48BF-A8DC-798D4D8BB779}" dt="2022-04-14T01:33:34.752" v="67" actId="1076"/>
      <pc:docMkLst>
        <pc:docMk/>
      </pc:docMkLst>
      <pc:sldChg chg="modSp">
        <pc:chgData name="Breier, Andrew Carl" userId="S::acb5930@psu.edu::7ad64d3a-bd29-457d-90e2-120cc83d2991" providerId="AD" clId="Web-{6C355126-59A3-48BF-A8DC-798D4D8BB779}" dt="2022-04-14T01:33:34.752" v="67" actId="1076"/>
        <pc:sldMkLst>
          <pc:docMk/>
          <pc:sldMk cId="0" sldId="256"/>
        </pc:sldMkLst>
        <pc:spChg chg="mod">
          <ac:chgData name="Breier, Andrew Carl" userId="S::acb5930@psu.edu::7ad64d3a-bd29-457d-90e2-120cc83d2991" providerId="AD" clId="Web-{6C355126-59A3-48BF-A8DC-798D4D8BB779}" dt="2022-04-14T01:30:48.044" v="49" actId="1076"/>
          <ac:spMkLst>
            <pc:docMk/>
            <pc:sldMk cId="0" sldId="256"/>
            <ac:spMk id="12" creationId="{DDEEABA3-9362-3FC6-EE4E-99E69D836F23}"/>
          </ac:spMkLst>
        </pc:spChg>
        <pc:spChg chg="mod">
          <ac:chgData name="Breier, Andrew Carl" userId="S::acb5930@psu.edu::7ad64d3a-bd29-457d-90e2-120cc83d2991" providerId="AD" clId="Web-{6C355126-59A3-48BF-A8DC-798D4D8BB779}" dt="2022-04-14T01:33:15.314" v="56" actId="20577"/>
          <ac:spMkLst>
            <pc:docMk/>
            <pc:sldMk cId="0" sldId="256"/>
            <ac:spMk id="16" creationId="{994A45EA-39B8-472B-2775-7B655228B58C}"/>
          </ac:spMkLst>
        </pc:spChg>
        <pc:spChg chg="mod">
          <ac:chgData name="Breier, Andrew Carl" userId="S::acb5930@psu.edu::7ad64d3a-bd29-457d-90e2-120cc83d2991" providerId="AD" clId="Web-{6C355126-59A3-48BF-A8DC-798D4D8BB779}" dt="2022-04-14T01:29:45.729" v="37" actId="20577"/>
          <ac:spMkLst>
            <pc:docMk/>
            <pc:sldMk cId="0" sldId="256"/>
            <ac:spMk id="17" creationId="{99CE730F-38B3-0571-69D0-9A5D06E63AB2}"/>
          </ac:spMkLst>
        </pc:spChg>
        <pc:spChg chg="mod">
          <ac:chgData name="Breier, Andrew Carl" userId="S::acb5930@psu.edu::7ad64d3a-bd29-457d-90e2-120cc83d2991" providerId="AD" clId="Web-{6C355126-59A3-48BF-A8DC-798D4D8BB779}" dt="2022-04-14T01:33:29.143" v="65" actId="1076"/>
          <ac:spMkLst>
            <pc:docMk/>
            <pc:sldMk cId="0" sldId="256"/>
            <ac:spMk id="25" creationId="{C5B43BB4-DAC3-D9B3-AEC8-EA566EE409C8}"/>
          </ac:spMkLst>
        </pc:spChg>
        <pc:spChg chg="mod">
          <ac:chgData name="Breier, Andrew Carl" userId="S::acb5930@psu.edu::7ad64d3a-bd29-457d-90e2-120cc83d2991" providerId="AD" clId="Web-{6C355126-59A3-48BF-A8DC-798D4D8BB779}" dt="2022-04-14T01:33:31.549" v="66" actId="1076"/>
          <ac:spMkLst>
            <pc:docMk/>
            <pc:sldMk cId="0" sldId="256"/>
            <ac:spMk id="26" creationId="{A58ABD54-A84C-2991-7006-F5AEC6C1BCEA}"/>
          </ac:spMkLst>
        </pc:spChg>
        <pc:spChg chg="mod">
          <ac:chgData name="Breier, Andrew Carl" userId="S::acb5930@psu.edu::7ad64d3a-bd29-457d-90e2-120cc83d2991" providerId="AD" clId="Web-{6C355126-59A3-48BF-A8DC-798D4D8BB779}" dt="2022-04-14T01:30:21.606" v="47" actId="1076"/>
          <ac:spMkLst>
            <pc:docMk/>
            <pc:sldMk cId="0" sldId="256"/>
            <ac:spMk id="33" creationId="{7A28FACB-E6F7-A39D-2FF5-3709469984FA}"/>
          </ac:spMkLst>
        </pc:spChg>
        <pc:spChg chg="mod">
          <ac:chgData name="Breier, Andrew Carl" userId="S::acb5930@psu.edu::7ad64d3a-bd29-457d-90e2-120cc83d2991" providerId="AD" clId="Web-{6C355126-59A3-48BF-A8DC-798D4D8BB779}" dt="2022-04-14T01:33:22.064" v="62" actId="20577"/>
          <ac:spMkLst>
            <pc:docMk/>
            <pc:sldMk cId="0" sldId="256"/>
            <ac:spMk id="2053" creationId="{ACFEC25E-5186-91AB-EB59-CE161BFE1860}"/>
          </ac:spMkLst>
        </pc:spChg>
        <pc:picChg chg="mod">
          <ac:chgData name="Breier, Andrew Carl" userId="S::acb5930@psu.edu::7ad64d3a-bd29-457d-90e2-120cc83d2991" providerId="AD" clId="Web-{6C355126-59A3-48BF-A8DC-798D4D8BB779}" dt="2022-04-14T01:30:11.668" v="45" actId="1076"/>
          <ac:picMkLst>
            <pc:docMk/>
            <pc:sldMk cId="0" sldId="256"/>
            <ac:picMk id="9" creationId="{4003CC48-433B-15A2-9C1F-39CB3B7C7D1B}"/>
          </ac:picMkLst>
        </pc:picChg>
        <pc:picChg chg="mod">
          <ac:chgData name="Breier, Andrew Carl" userId="S::acb5930@psu.edu::7ad64d3a-bd29-457d-90e2-120cc83d2991" providerId="AD" clId="Web-{6C355126-59A3-48BF-A8DC-798D4D8BB779}" dt="2022-04-14T01:30:42.809" v="48" actId="1076"/>
          <ac:picMkLst>
            <pc:docMk/>
            <pc:sldMk cId="0" sldId="256"/>
            <ac:picMk id="11" creationId="{2CF610D4-944B-DD41-F359-50D04398C74A}"/>
          </ac:picMkLst>
        </pc:picChg>
        <pc:picChg chg="mod">
          <ac:chgData name="Breier, Andrew Carl" userId="S::acb5930@psu.edu::7ad64d3a-bd29-457d-90e2-120cc83d2991" providerId="AD" clId="Web-{6C355126-59A3-48BF-A8DC-798D4D8BB779}" dt="2022-04-14T01:33:26.330" v="64" actId="1076"/>
          <ac:picMkLst>
            <pc:docMk/>
            <pc:sldMk cId="0" sldId="256"/>
            <ac:picMk id="13" creationId="{15BB7897-EFF2-6A0A-F24A-1A449DC6DB04}"/>
          </ac:picMkLst>
        </pc:picChg>
        <pc:picChg chg="mod">
          <ac:chgData name="Breier, Andrew Carl" userId="S::acb5930@psu.edu::7ad64d3a-bd29-457d-90e2-120cc83d2991" providerId="AD" clId="Web-{6C355126-59A3-48BF-A8DC-798D4D8BB779}" dt="2022-04-14T01:33:34.752" v="67" actId="1076"/>
          <ac:picMkLst>
            <pc:docMk/>
            <pc:sldMk cId="0" sldId="256"/>
            <ac:picMk id="20" creationId="{919E4F31-F99E-A6D0-A27F-53CB7B40D44A}"/>
          </ac:picMkLst>
        </pc:picChg>
      </pc:sldChg>
    </pc:docChg>
  </pc:docChgLst>
  <pc:docChgLst>
    <pc:chgData name="Breier, Andrew Carl" userId="S::acb5930@psu.edu::7ad64d3a-bd29-457d-90e2-120cc83d2991" providerId="AD" clId="Web-{79AB1EE4-6731-476C-AD73-D71822235413}"/>
    <pc:docChg chg="modSld">
      <pc:chgData name="Breier, Andrew Carl" userId="S::acb5930@psu.edu::7ad64d3a-bd29-457d-90e2-120cc83d2991" providerId="AD" clId="Web-{79AB1EE4-6731-476C-AD73-D71822235413}" dt="2022-04-14T19:42:14.022" v="251" actId="1076"/>
      <pc:docMkLst>
        <pc:docMk/>
      </pc:docMkLst>
      <pc:sldChg chg="addSp delSp modSp">
        <pc:chgData name="Breier, Andrew Carl" userId="S::acb5930@psu.edu::7ad64d3a-bd29-457d-90e2-120cc83d2991" providerId="AD" clId="Web-{79AB1EE4-6731-476C-AD73-D71822235413}" dt="2022-04-14T19:42:14.022" v="251" actId="1076"/>
        <pc:sldMkLst>
          <pc:docMk/>
          <pc:sldMk cId="0" sldId="256"/>
        </pc:sldMkLst>
        <pc:spChg chg="mod">
          <ac:chgData name="Breier, Andrew Carl" userId="S::acb5930@psu.edu::7ad64d3a-bd29-457d-90e2-120cc83d2991" providerId="AD" clId="Web-{79AB1EE4-6731-476C-AD73-D71822235413}" dt="2022-04-14T19:38:14.970" v="165" actId="1076"/>
          <ac:spMkLst>
            <pc:docMk/>
            <pc:sldMk cId="0" sldId="256"/>
            <ac:spMk id="12" creationId="{DDEEABA3-9362-3FC6-EE4E-99E69D836F23}"/>
          </ac:spMkLst>
        </pc:spChg>
        <pc:spChg chg="mod">
          <ac:chgData name="Breier, Andrew Carl" userId="S::acb5930@psu.edu::7ad64d3a-bd29-457d-90e2-120cc83d2991" providerId="AD" clId="Web-{79AB1EE4-6731-476C-AD73-D71822235413}" dt="2022-04-14T19:42:02.662" v="249" actId="20577"/>
          <ac:spMkLst>
            <pc:docMk/>
            <pc:sldMk cId="0" sldId="256"/>
            <ac:spMk id="16" creationId="{994A45EA-39B8-472B-2775-7B655228B58C}"/>
          </ac:spMkLst>
        </pc:spChg>
        <pc:spChg chg="mod">
          <ac:chgData name="Breier, Andrew Carl" userId="S::acb5930@psu.edu::7ad64d3a-bd29-457d-90e2-120cc83d2991" providerId="AD" clId="Web-{79AB1EE4-6731-476C-AD73-D71822235413}" dt="2022-04-14T19:36:31.984" v="153" actId="20577"/>
          <ac:spMkLst>
            <pc:docMk/>
            <pc:sldMk cId="0" sldId="256"/>
            <ac:spMk id="17" creationId="{99CE730F-38B3-0571-69D0-9A5D06E63AB2}"/>
          </ac:spMkLst>
        </pc:spChg>
        <pc:spChg chg="mod">
          <ac:chgData name="Breier, Andrew Carl" userId="S::acb5930@psu.edu::7ad64d3a-bd29-457d-90e2-120cc83d2991" providerId="AD" clId="Web-{79AB1EE4-6731-476C-AD73-D71822235413}" dt="2022-04-14T19:16:48.726" v="101" actId="1076"/>
          <ac:spMkLst>
            <pc:docMk/>
            <pc:sldMk cId="0" sldId="256"/>
            <ac:spMk id="25" creationId="{C5B43BB4-DAC3-D9B3-AEC8-EA566EE409C8}"/>
          </ac:spMkLst>
        </pc:spChg>
        <pc:spChg chg="mod">
          <ac:chgData name="Breier, Andrew Carl" userId="S::acb5930@psu.edu::7ad64d3a-bd29-457d-90e2-120cc83d2991" providerId="AD" clId="Web-{79AB1EE4-6731-476C-AD73-D71822235413}" dt="2022-04-14T19:16:54.758" v="103" actId="1076"/>
          <ac:spMkLst>
            <pc:docMk/>
            <pc:sldMk cId="0" sldId="256"/>
            <ac:spMk id="26" creationId="{A58ABD54-A84C-2991-7006-F5AEC6C1BCEA}"/>
          </ac:spMkLst>
        </pc:spChg>
        <pc:spChg chg="add del mod">
          <ac:chgData name="Breier, Andrew Carl" userId="S::acb5930@psu.edu::7ad64d3a-bd29-457d-90e2-120cc83d2991" providerId="AD" clId="Web-{79AB1EE4-6731-476C-AD73-D71822235413}" dt="2022-04-14T19:28:44.381" v="107"/>
          <ac:spMkLst>
            <pc:docMk/>
            <pc:sldMk cId="0" sldId="256"/>
            <ac:spMk id="29" creationId="{FBD775D7-C962-3581-F256-507DC33BE429}"/>
          </ac:spMkLst>
        </pc:spChg>
        <pc:spChg chg="add mod">
          <ac:chgData name="Breier, Andrew Carl" userId="S::acb5930@psu.edu::7ad64d3a-bd29-457d-90e2-120cc83d2991" providerId="AD" clId="Web-{79AB1EE4-6731-476C-AD73-D71822235413}" dt="2022-04-14T19:40:37.364" v="204" actId="20577"/>
          <ac:spMkLst>
            <pc:docMk/>
            <pc:sldMk cId="0" sldId="256"/>
            <ac:spMk id="32" creationId="{4CF797E1-8AC9-3214-4A4E-6A76F2FA673B}"/>
          </ac:spMkLst>
        </pc:spChg>
        <pc:spChg chg="mod">
          <ac:chgData name="Breier, Andrew Carl" userId="S::acb5930@psu.edu::7ad64d3a-bd29-457d-90e2-120cc83d2991" providerId="AD" clId="Web-{79AB1EE4-6731-476C-AD73-D71822235413}" dt="2022-04-14T19:38:37.940" v="168" actId="20577"/>
          <ac:spMkLst>
            <pc:docMk/>
            <pc:sldMk cId="0" sldId="256"/>
            <ac:spMk id="33" creationId="{7A28FACB-E6F7-A39D-2FF5-3709469984FA}"/>
          </ac:spMkLst>
        </pc:spChg>
        <pc:spChg chg="mod">
          <ac:chgData name="Breier, Andrew Carl" userId="S::acb5930@psu.edu::7ad64d3a-bd29-457d-90e2-120cc83d2991" providerId="AD" clId="Web-{79AB1EE4-6731-476C-AD73-D71822235413}" dt="2022-04-14T19:40:09.957" v="179" actId="20577"/>
          <ac:spMkLst>
            <pc:docMk/>
            <pc:sldMk cId="0" sldId="256"/>
            <ac:spMk id="2053" creationId="{ACFEC25E-5186-91AB-EB59-CE161BFE1860}"/>
          </ac:spMkLst>
        </pc:spChg>
        <pc:picChg chg="add mod">
          <ac:chgData name="Breier, Andrew Carl" userId="S::acb5930@psu.edu::7ad64d3a-bd29-457d-90e2-120cc83d2991" providerId="AD" clId="Web-{79AB1EE4-6731-476C-AD73-D71822235413}" dt="2022-04-14T19:42:14.022" v="251" actId="1076"/>
          <ac:picMkLst>
            <pc:docMk/>
            <pc:sldMk cId="0" sldId="256"/>
            <ac:picMk id="2" creationId="{8CDA482B-706A-5CEB-7709-01AFC1C2DFE6}"/>
          </ac:picMkLst>
        </pc:picChg>
        <pc:picChg chg="add mod">
          <ac:chgData name="Breier, Andrew Carl" userId="S::acb5930@psu.edu::7ad64d3a-bd29-457d-90e2-120cc83d2991" providerId="AD" clId="Web-{79AB1EE4-6731-476C-AD73-D71822235413}" dt="2022-04-14T19:16:09.241" v="65" actId="1076"/>
          <ac:picMkLst>
            <pc:docMk/>
            <pc:sldMk cId="0" sldId="256"/>
            <ac:picMk id="3" creationId="{F126B126-7CD6-AAC4-BED2-F877415B55A9}"/>
          </ac:picMkLst>
        </pc:picChg>
        <pc:picChg chg="add mod">
          <ac:chgData name="Breier, Andrew Carl" userId="S::acb5930@psu.edu::7ad64d3a-bd29-457d-90e2-120cc83d2991" providerId="AD" clId="Web-{79AB1EE4-6731-476C-AD73-D71822235413}" dt="2022-04-14T19:36:38.703" v="156" actId="1076"/>
          <ac:picMkLst>
            <pc:docMk/>
            <pc:sldMk cId="0" sldId="256"/>
            <ac:picMk id="6" creationId="{11772E38-DC63-63A9-FE9A-0D99951071CB}"/>
          </ac:picMkLst>
        </pc:picChg>
        <pc:picChg chg="del">
          <ac:chgData name="Breier, Andrew Carl" userId="S::acb5930@psu.edu::7ad64d3a-bd29-457d-90e2-120cc83d2991" providerId="AD" clId="Web-{79AB1EE4-6731-476C-AD73-D71822235413}" dt="2022-04-14T19:10:57.282" v="0"/>
          <ac:picMkLst>
            <pc:docMk/>
            <pc:sldMk cId="0" sldId="256"/>
            <ac:picMk id="9" creationId="{4003CC48-433B-15A2-9C1F-39CB3B7C7D1B}"/>
          </ac:picMkLst>
        </pc:picChg>
        <pc:picChg chg="mod">
          <ac:chgData name="Breier, Andrew Carl" userId="S::acb5930@psu.edu::7ad64d3a-bd29-457d-90e2-120cc83d2991" providerId="AD" clId="Web-{79AB1EE4-6731-476C-AD73-D71822235413}" dt="2022-04-14T19:38:04.439" v="164" actId="1076"/>
          <ac:picMkLst>
            <pc:docMk/>
            <pc:sldMk cId="0" sldId="256"/>
            <ac:picMk id="11" creationId="{2CF610D4-944B-DD41-F359-50D04398C74A}"/>
          </ac:picMkLst>
        </pc:picChg>
        <pc:picChg chg="mod">
          <ac:chgData name="Breier, Andrew Carl" userId="S::acb5930@psu.edu::7ad64d3a-bd29-457d-90e2-120cc83d2991" providerId="AD" clId="Web-{79AB1EE4-6731-476C-AD73-D71822235413}" dt="2022-04-14T19:16:40.086" v="100" actId="1076"/>
          <ac:picMkLst>
            <pc:docMk/>
            <pc:sldMk cId="0" sldId="256"/>
            <ac:picMk id="13" creationId="{15BB7897-EFF2-6A0A-F24A-1A449DC6DB04}"/>
          </ac:picMkLst>
        </pc:picChg>
        <pc:picChg chg="mod">
          <ac:chgData name="Breier, Andrew Carl" userId="S::acb5930@psu.edu::7ad64d3a-bd29-457d-90e2-120cc83d2991" providerId="AD" clId="Web-{79AB1EE4-6731-476C-AD73-D71822235413}" dt="2022-04-14T19:16:51.914" v="102" actId="1076"/>
          <ac:picMkLst>
            <pc:docMk/>
            <pc:sldMk cId="0" sldId="256"/>
            <ac:picMk id="20" creationId="{919E4F31-F99E-A6D0-A27F-53CB7B40D44A}"/>
          </ac:picMkLst>
        </pc:picChg>
      </pc:sldChg>
    </pc:docChg>
  </pc:docChgLst>
  <pc:docChgLst>
    <pc:chgData name="Breier, Andrew Carl" userId="S::acb5930@psu.edu::7ad64d3a-bd29-457d-90e2-120cc83d2991" providerId="AD" clId="Web-{2D58615A-F3D1-48A5-9132-03E73C40CAC7}"/>
    <pc:docChg chg="modSld">
      <pc:chgData name="Breier, Andrew Carl" userId="S::acb5930@psu.edu::7ad64d3a-bd29-457d-90e2-120cc83d2991" providerId="AD" clId="Web-{2D58615A-F3D1-48A5-9132-03E73C40CAC7}" dt="2022-04-15T19:47:32.617" v="6" actId="20577"/>
      <pc:docMkLst>
        <pc:docMk/>
      </pc:docMkLst>
      <pc:sldChg chg="modSp">
        <pc:chgData name="Breier, Andrew Carl" userId="S::acb5930@psu.edu::7ad64d3a-bd29-457d-90e2-120cc83d2991" providerId="AD" clId="Web-{2D58615A-F3D1-48A5-9132-03E73C40CAC7}" dt="2022-04-15T19:47:32.617" v="6" actId="20577"/>
        <pc:sldMkLst>
          <pc:docMk/>
          <pc:sldMk cId="0" sldId="256"/>
        </pc:sldMkLst>
        <pc:spChg chg="mod">
          <ac:chgData name="Breier, Andrew Carl" userId="S::acb5930@psu.edu::7ad64d3a-bd29-457d-90e2-120cc83d2991" providerId="AD" clId="Web-{2D58615A-F3D1-48A5-9132-03E73C40CAC7}" dt="2022-04-15T19:47:32.617" v="6" actId="20577"/>
          <ac:spMkLst>
            <pc:docMk/>
            <pc:sldMk cId="0" sldId="256"/>
            <ac:spMk id="38" creationId="{1F5E1492-B391-5C12-2EF3-EB1F018D4A8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C88A0B0-FFA8-86FB-5D80-BECD0BD105A8}"/>
              </a:ext>
            </a:extLst>
          </p:cNvPr>
          <p:cNvSpPr>
            <a:spLocks noGrp="1"/>
          </p:cNvSpPr>
          <p:nvPr>
            <p:ph type="dt" sz="half" idx="10"/>
          </p:nvPr>
        </p:nvSpPr>
        <p:spPr/>
        <p:txBody>
          <a:bodyPr/>
          <a:lstStyle>
            <a:lvl1pPr>
              <a:defRPr/>
            </a:lvl1pPr>
          </a:lstStyle>
          <a:p>
            <a:pPr>
              <a:defRPr/>
            </a:pPr>
            <a:fld id="{82DBB500-3073-44DE-AF44-F49C6C78910D}" type="datetimeFigureOut">
              <a:rPr lang="en-US"/>
              <a:pPr>
                <a:defRPr/>
              </a:pPr>
              <a:t>5/4/2022</a:t>
            </a:fld>
            <a:endParaRPr lang="en-US"/>
          </a:p>
        </p:txBody>
      </p:sp>
      <p:sp>
        <p:nvSpPr>
          <p:cNvPr id="5" name="Footer Placeholder 4">
            <a:extLst>
              <a:ext uri="{FF2B5EF4-FFF2-40B4-BE49-F238E27FC236}">
                <a16:creationId xmlns:a16="http://schemas.microsoft.com/office/drawing/2014/main" id="{93197541-EC18-39F5-15D7-4D8D2950A8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02E530E-AC08-FA57-5A3D-3DEE3F34C165}"/>
              </a:ext>
            </a:extLst>
          </p:cNvPr>
          <p:cNvSpPr>
            <a:spLocks noGrp="1"/>
          </p:cNvSpPr>
          <p:nvPr>
            <p:ph type="sldNum" sz="quarter" idx="12"/>
          </p:nvPr>
        </p:nvSpPr>
        <p:spPr/>
        <p:txBody>
          <a:bodyPr/>
          <a:lstStyle>
            <a:lvl1pPr>
              <a:defRPr/>
            </a:lvl1pPr>
          </a:lstStyle>
          <a:p>
            <a:fld id="{46488101-AA15-42C0-B8DA-2454E619F41A}" type="slidenum">
              <a:rPr lang="en-US" altLang="en-US"/>
              <a:pPr/>
              <a:t>‹#›</a:t>
            </a:fld>
            <a:endParaRPr lang="en-US" altLang="en-US"/>
          </a:p>
        </p:txBody>
      </p:sp>
    </p:spTree>
    <p:extLst>
      <p:ext uri="{BB962C8B-B14F-4D97-AF65-F5344CB8AC3E}">
        <p14:creationId xmlns:p14="http://schemas.microsoft.com/office/powerpoint/2010/main" val="1741351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6DB4C-9F0A-2DE4-6830-12FA9B9C46D4}"/>
              </a:ext>
            </a:extLst>
          </p:cNvPr>
          <p:cNvSpPr>
            <a:spLocks noGrp="1"/>
          </p:cNvSpPr>
          <p:nvPr>
            <p:ph type="dt" sz="half" idx="10"/>
          </p:nvPr>
        </p:nvSpPr>
        <p:spPr/>
        <p:txBody>
          <a:bodyPr/>
          <a:lstStyle>
            <a:lvl1pPr>
              <a:defRPr/>
            </a:lvl1pPr>
          </a:lstStyle>
          <a:p>
            <a:pPr>
              <a:defRPr/>
            </a:pPr>
            <a:fld id="{656C4E75-B9B7-4C19-A6D7-821872EB6062}" type="datetimeFigureOut">
              <a:rPr lang="en-US"/>
              <a:pPr>
                <a:defRPr/>
              </a:pPr>
              <a:t>5/4/2022</a:t>
            </a:fld>
            <a:endParaRPr lang="en-US"/>
          </a:p>
        </p:txBody>
      </p:sp>
      <p:sp>
        <p:nvSpPr>
          <p:cNvPr id="5" name="Footer Placeholder 4">
            <a:extLst>
              <a:ext uri="{FF2B5EF4-FFF2-40B4-BE49-F238E27FC236}">
                <a16:creationId xmlns:a16="http://schemas.microsoft.com/office/drawing/2014/main" id="{F53F05EB-40DF-8BA3-67E2-8F9F01E556F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4A78F7D-336B-9601-455B-C71D4E872E37}"/>
              </a:ext>
            </a:extLst>
          </p:cNvPr>
          <p:cNvSpPr>
            <a:spLocks noGrp="1"/>
          </p:cNvSpPr>
          <p:nvPr>
            <p:ph type="sldNum" sz="quarter" idx="12"/>
          </p:nvPr>
        </p:nvSpPr>
        <p:spPr/>
        <p:txBody>
          <a:bodyPr/>
          <a:lstStyle>
            <a:lvl1pPr>
              <a:defRPr/>
            </a:lvl1pPr>
          </a:lstStyle>
          <a:p>
            <a:fld id="{A8322983-B60F-433D-B9F5-EFC669FD5301}" type="slidenum">
              <a:rPr lang="en-US" altLang="en-US"/>
              <a:pPr/>
              <a:t>‹#›</a:t>
            </a:fld>
            <a:endParaRPr lang="en-US" altLang="en-US"/>
          </a:p>
        </p:txBody>
      </p:sp>
    </p:spTree>
    <p:extLst>
      <p:ext uri="{BB962C8B-B14F-4D97-AF65-F5344CB8AC3E}">
        <p14:creationId xmlns:p14="http://schemas.microsoft.com/office/powerpoint/2010/main" val="326095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8788B-60BA-11FF-B0C2-C0C9A7D3987D}"/>
              </a:ext>
            </a:extLst>
          </p:cNvPr>
          <p:cNvSpPr>
            <a:spLocks noGrp="1"/>
          </p:cNvSpPr>
          <p:nvPr>
            <p:ph type="dt" sz="half" idx="10"/>
          </p:nvPr>
        </p:nvSpPr>
        <p:spPr/>
        <p:txBody>
          <a:bodyPr/>
          <a:lstStyle>
            <a:lvl1pPr>
              <a:defRPr/>
            </a:lvl1pPr>
          </a:lstStyle>
          <a:p>
            <a:pPr>
              <a:defRPr/>
            </a:pPr>
            <a:fld id="{2B343FDC-26A4-496A-8521-0ACE6054955E}" type="datetimeFigureOut">
              <a:rPr lang="en-US"/>
              <a:pPr>
                <a:defRPr/>
              </a:pPr>
              <a:t>5/4/2022</a:t>
            </a:fld>
            <a:endParaRPr lang="en-US"/>
          </a:p>
        </p:txBody>
      </p:sp>
      <p:sp>
        <p:nvSpPr>
          <p:cNvPr id="5" name="Footer Placeholder 4">
            <a:extLst>
              <a:ext uri="{FF2B5EF4-FFF2-40B4-BE49-F238E27FC236}">
                <a16:creationId xmlns:a16="http://schemas.microsoft.com/office/drawing/2014/main" id="{241635B0-B6C6-19BF-0348-80AE8938FD0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DB24DEC-D0EB-26D8-5C45-C8CB7FB59DFE}"/>
              </a:ext>
            </a:extLst>
          </p:cNvPr>
          <p:cNvSpPr>
            <a:spLocks noGrp="1"/>
          </p:cNvSpPr>
          <p:nvPr>
            <p:ph type="sldNum" sz="quarter" idx="12"/>
          </p:nvPr>
        </p:nvSpPr>
        <p:spPr/>
        <p:txBody>
          <a:bodyPr/>
          <a:lstStyle>
            <a:lvl1pPr>
              <a:defRPr/>
            </a:lvl1pPr>
          </a:lstStyle>
          <a:p>
            <a:fld id="{D8783C12-43F9-40F1-A35F-86D70EDBCAB8}" type="slidenum">
              <a:rPr lang="en-US" altLang="en-US"/>
              <a:pPr/>
              <a:t>‹#›</a:t>
            </a:fld>
            <a:endParaRPr lang="en-US" altLang="en-US"/>
          </a:p>
        </p:txBody>
      </p:sp>
    </p:spTree>
    <p:extLst>
      <p:ext uri="{BB962C8B-B14F-4D97-AF65-F5344CB8AC3E}">
        <p14:creationId xmlns:p14="http://schemas.microsoft.com/office/powerpoint/2010/main" val="401264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CEDA2-BD3B-685E-B97F-FBA76EB67B37}"/>
              </a:ext>
            </a:extLst>
          </p:cNvPr>
          <p:cNvSpPr>
            <a:spLocks noGrp="1"/>
          </p:cNvSpPr>
          <p:nvPr>
            <p:ph type="dt" sz="half" idx="10"/>
          </p:nvPr>
        </p:nvSpPr>
        <p:spPr/>
        <p:txBody>
          <a:bodyPr/>
          <a:lstStyle>
            <a:lvl1pPr>
              <a:defRPr/>
            </a:lvl1pPr>
          </a:lstStyle>
          <a:p>
            <a:pPr>
              <a:defRPr/>
            </a:pPr>
            <a:fld id="{2F826AB3-5A16-4FC0-97BE-2B17040E22CA}" type="datetimeFigureOut">
              <a:rPr lang="en-US"/>
              <a:pPr>
                <a:defRPr/>
              </a:pPr>
              <a:t>5/4/2022</a:t>
            </a:fld>
            <a:endParaRPr lang="en-US"/>
          </a:p>
        </p:txBody>
      </p:sp>
      <p:sp>
        <p:nvSpPr>
          <p:cNvPr id="5" name="Footer Placeholder 4">
            <a:extLst>
              <a:ext uri="{FF2B5EF4-FFF2-40B4-BE49-F238E27FC236}">
                <a16:creationId xmlns:a16="http://schemas.microsoft.com/office/drawing/2014/main" id="{2CE55896-CA77-D540-6180-DBACF462840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D66C756-7EB2-7AAA-D7DD-E4F4B71E3205}"/>
              </a:ext>
            </a:extLst>
          </p:cNvPr>
          <p:cNvSpPr>
            <a:spLocks noGrp="1"/>
          </p:cNvSpPr>
          <p:nvPr>
            <p:ph type="sldNum" sz="quarter" idx="12"/>
          </p:nvPr>
        </p:nvSpPr>
        <p:spPr/>
        <p:txBody>
          <a:bodyPr/>
          <a:lstStyle>
            <a:lvl1pPr>
              <a:defRPr/>
            </a:lvl1pPr>
          </a:lstStyle>
          <a:p>
            <a:fld id="{864C1FFD-3CCE-4FE7-82E6-20FD71002AB1}" type="slidenum">
              <a:rPr lang="en-US" altLang="en-US"/>
              <a:pPr/>
              <a:t>‹#›</a:t>
            </a:fld>
            <a:endParaRPr lang="en-US" altLang="en-US"/>
          </a:p>
        </p:txBody>
      </p:sp>
    </p:spTree>
    <p:extLst>
      <p:ext uri="{BB962C8B-B14F-4D97-AF65-F5344CB8AC3E}">
        <p14:creationId xmlns:p14="http://schemas.microsoft.com/office/powerpoint/2010/main" val="367854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0C6737-FBBD-7E85-E9CF-4690778568AE}"/>
              </a:ext>
            </a:extLst>
          </p:cNvPr>
          <p:cNvSpPr>
            <a:spLocks noGrp="1"/>
          </p:cNvSpPr>
          <p:nvPr>
            <p:ph type="dt" sz="half" idx="10"/>
          </p:nvPr>
        </p:nvSpPr>
        <p:spPr/>
        <p:txBody>
          <a:bodyPr/>
          <a:lstStyle>
            <a:lvl1pPr>
              <a:defRPr/>
            </a:lvl1pPr>
          </a:lstStyle>
          <a:p>
            <a:pPr>
              <a:defRPr/>
            </a:pPr>
            <a:fld id="{5755353C-1AB0-4BA8-B69A-3B0A151A39D2}" type="datetimeFigureOut">
              <a:rPr lang="en-US"/>
              <a:pPr>
                <a:defRPr/>
              </a:pPr>
              <a:t>5/4/2022</a:t>
            </a:fld>
            <a:endParaRPr lang="en-US"/>
          </a:p>
        </p:txBody>
      </p:sp>
      <p:sp>
        <p:nvSpPr>
          <p:cNvPr id="5" name="Footer Placeholder 4">
            <a:extLst>
              <a:ext uri="{FF2B5EF4-FFF2-40B4-BE49-F238E27FC236}">
                <a16:creationId xmlns:a16="http://schemas.microsoft.com/office/drawing/2014/main" id="{35A38CA8-D505-1B0B-104D-82C9828A01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EC48DEA-07C8-2E47-4799-FD6600BF623D}"/>
              </a:ext>
            </a:extLst>
          </p:cNvPr>
          <p:cNvSpPr>
            <a:spLocks noGrp="1"/>
          </p:cNvSpPr>
          <p:nvPr>
            <p:ph type="sldNum" sz="quarter" idx="12"/>
          </p:nvPr>
        </p:nvSpPr>
        <p:spPr/>
        <p:txBody>
          <a:bodyPr/>
          <a:lstStyle>
            <a:lvl1pPr>
              <a:defRPr/>
            </a:lvl1pPr>
          </a:lstStyle>
          <a:p>
            <a:fld id="{C85F9F93-6DD0-4994-8E01-79A73A120FE5}" type="slidenum">
              <a:rPr lang="en-US" altLang="en-US"/>
              <a:pPr/>
              <a:t>‹#›</a:t>
            </a:fld>
            <a:endParaRPr lang="en-US" altLang="en-US"/>
          </a:p>
        </p:txBody>
      </p:sp>
    </p:spTree>
    <p:extLst>
      <p:ext uri="{BB962C8B-B14F-4D97-AF65-F5344CB8AC3E}">
        <p14:creationId xmlns:p14="http://schemas.microsoft.com/office/powerpoint/2010/main" val="25121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294235D-34B2-B8E0-00CB-6F346DBC58B5}"/>
              </a:ext>
            </a:extLst>
          </p:cNvPr>
          <p:cNvSpPr>
            <a:spLocks noGrp="1"/>
          </p:cNvSpPr>
          <p:nvPr>
            <p:ph type="dt" sz="half" idx="10"/>
          </p:nvPr>
        </p:nvSpPr>
        <p:spPr/>
        <p:txBody>
          <a:bodyPr/>
          <a:lstStyle>
            <a:lvl1pPr>
              <a:defRPr/>
            </a:lvl1pPr>
          </a:lstStyle>
          <a:p>
            <a:pPr>
              <a:defRPr/>
            </a:pPr>
            <a:fld id="{0D090A2F-DCBE-4C46-AB3D-0AC92D5751B4}" type="datetimeFigureOut">
              <a:rPr lang="en-US"/>
              <a:pPr>
                <a:defRPr/>
              </a:pPr>
              <a:t>5/4/2022</a:t>
            </a:fld>
            <a:endParaRPr lang="en-US"/>
          </a:p>
        </p:txBody>
      </p:sp>
      <p:sp>
        <p:nvSpPr>
          <p:cNvPr id="6" name="Footer Placeholder 4">
            <a:extLst>
              <a:ext uri="{FF2B5EF4-FFF2-40B4-BE49-F238E27FC236}">
                <a16:creationId xmlns:a16="http://schemas.microsoft.com/office/drawing/2014/main" id="{AE238A85-5A7B-0850-B6E0-6AB0D7A82CE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AA37ACF-C849-666B-54AD-B6FF01A4B153}"/>
              </a:ext>
            </a:extLst>
          </p:cNvPr>
          <p:cNvSpPr>
            <a:spLocks noGrp="1"/>
          </p:cNvSpPr>
          <p:nvPr>
            <p:ph type="sldNum" sz="quarter" idx="12"/>
          </p:nvPr>
        </p:nvSpPr>
        <p:spPr/>
        <p:txBody>
          <a:bodyPr/>
          <a:lstStyle>
            <a:lvl1pPr>
              <a:defRPr/>
            </a:lvl1pPr>
          </a:lstStyle>
          <a:p>
            <a:fld id="{B9AAC099-FD97-40BE-BFC8-AA92644D9D9E}" type="slidenum">
              <a:rPr lang="en-US" altLang="en-US"/>
              <a:pPr/>
              <a:t>‹#›</a:t>
            </a:fld>
            <a:endParaRPr lang="en-US" altLang="en-US"/>
          </a:p>
        </p:txBody>
      </p:sp>
    </p:spTree>
    <p:extLst>
      <p:ext uri="{BB962C8B-B14F-4D97-AF65-F5344CB8AC3E}">
        <p14:creationId xmlns:p14="http://schemas.microsoft.com/office/powerpoint/2010/main" val="3972049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FE81376-90C7-B496-7EE3-8C48B2449C70}"/>
              </a:ext>
            </a:extLst>
          </p:cNvPr>
          <p:cNvSpPr>
            <a:spLocks noGrp="1"/>
          </p:cNvSpPr>
          <p:nvPr>
            <p:ph type="dt" sz="half" idx="10"/>
          </p:nvPr>
        </p:nvSpPr>
        <p:spPr/>
        <p:txBody>
          <a:bodyPr/>
          <a:lstStyle>
            <a:lvl1pPr>
              <a:defRPr/>
            </a:lvl1pPr>
          </a:lstStyle>
          <a:p>
            <a:pPr>
              <a:defRPr/>
            </a:pPr>
            <a:fld id="{C0DE8C1B-CA62-49FF-AC4B-829EF50B337E}" type="datetimeFigureOut">
              <a:rPr lang="en-US"/>
              <a:pPr>
                <a:defRPr/>
              </a:pPr>
              <a:t>5/4/2022</a:t>
            </a:fld>
            <a:endParaRPr lang="en-US"/>
          </a:p>
        </p:txBody>
      </p:sp>
      <p:sp>
        <p:nvSpPr>
          <p:cNvPr id="8" name="Footer Placeholder 4">
            <a:extLst>
              <a:ext uri="{FF2B5EF4-FFF2-40B4-BE49-F238E27FC236}">
                <a16:creationId xmlns:a16="http://schemas.microsoft.com/office/drawing/2014/main" id="{5630D1AE-D42C-6F0C-F123-411546C91F9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C345CF2-F9E5-F801-7F17-CD5CFCD8FA3D}"/>
              </a:ext>
            </a:extLst>
          </p:cNvPr>
          <p:cNvSpPr>
            <a:spLocks noGrp="1"/>
          </p:cNvSpPr>
          <p:nvPr>
            <p:ph type="sldNum" sz="quarter" idx="12"/>
          </p:nvPr>
        </p:nvSpPr>
        <p:spPr/>
        <p:txBody>
          <a:bodyPr/>
          <a:lstStyle>
            <a:lvl1pPr>
              <a:defRPr/>
            </a:lvl1pPr>
          </a:lstStyle>
          <a:p>
            <a:fld id="{0FD8911B-475D-47D8-8FD0-D6BCF5D99B3E}" type="slidenum">
              <a:rPr lang="en-US" altLang="en-US"/>
              <a:pPr/>
              <a:t>‹#›</a:t>
            </a:fld>
            <a:endParaRPr lang="en-US" altLang="en-US"/>
          </a:p>
        </p:txBody>
      </p:sp>
    </p:spTree>
    <p:extLst>
      <p:ext uri="{BB962C8B-B14F-4D97-AF65-F5344CB8AC3E}">
        <p14:creationId xmlns:p14="http://schemas.microsoft.com/office/powerpoint/2010/main" val="2129494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730ACCC-3D08-4F93-3D18-138A6774F075}"/>
              </a:ext>
            </a:extLst>
          </p:cNvPr>
          <p:cNvSpPr>
            <a:spLocks noGrp="1"/>
          </p:cNvSpPr>
          <p:nvPr>
            <p:ph type="dt" sz="half" idx="10"/>
          </p:nvPr>
        </p:nvSpPr>
        <p:spPr/>
        <p:txBody>
          <a:bodyPr/>
          <a:lstStyle>
            <a:lvl1pPr>
              <a:defRPr/>
            </a:lvl1pPr>
          </a:lstStyle>
          <a:p>
            <a:pPr>
              <a:defRPr/>
            </a:pPr>
            <a:fld id="{EB725DFF-DE49-4522-B415-6AC9CD733ABA}" type="datetimeFigureOut">
              <a:rPr lang="en-US"/>
              <a:pPr>
                <a:defRPr/>
              </a:pPr>
              <a:t>5/4/2022</a:t>
            </a:fld>
            <a:endParaRPr lang="en-US"/>
          </a:p>
        </p:txBody>
      </p:sp>
      <p:sp>
        <p:nvSpPr>
          <p:cNvPr id="4" name="Footer Placeholder 4">
            <a:extLst>
              <a:ext uri="{FF2B5EF4-FFF2-40B4-BE49-F238E27FC236}">
                <a16:creationId xmlns:a16="http://schemas.microsoft.com/office/drawing/2014/main" id="{8CAB5D11-A7B6-5892-39CF-2ED8BCD7B8D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47F67B6-76D4-625B-23B1-E5D75E2CC28E}"/>
              </a:ext>
            </a:extLst>
          </p:cNvPr>
          <p:cNvSpPr>
            <a:spLocks noGrp="1"/>
          </p:cNvSpPr>
          <p:nvPr>
            <p:ph type="sldNum" sz="quarter" idx="12"/>
          </p:nvPr>
        </p:nvSpPr>
        <p:spPr/>
        <p:txBody>
          <a:bodyPr/>
          <a:lstStyle>
            <a:lvl1pPr>
              <a:defRPr/>
            </a:lvl1pPr>
          </a:lstStyle>
          <a:p>
            <a:fld id="{45324BFD-7515-476B-B024-3004755F8316}" type="slidenum">
              <a:rPr lang="en-US" altLang="en-US"/>
              <a:pPr/>
              <a:t>‹#›</a:t>
            </a:fld>
            <a:endParaRPr lang="en-US" altLang="en-US"/>
          </a:p>
        </p:txBody>
      </p:sp>
    </p:spTree>
    <p:extLst>
      <p:ext uri="{BB962C8B-B14F-4D97-AF65-F5344CB8AC3E}">
        <p14:creationId xmlns:p14="http://schemas.microsoft.com/office/powerpoint/2010/main" val="722802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ED988A2-4330-D739-0A5F-A99339664E96}"/>
              </a:ext>
            </a:extLst>
          </p:cNvPr>
          <p:cNvSpPr>
            <a:spLocks noGrp="1"/>
          </p:cNvSpPr>
          <p:nvPr>
            <p:ph type="dt" sz="half" idx="10"/>
          </p:nvPr>
        </p:nvSpPr>
        <p:spPr/>
        <p:txBody>
          <a:bodyPr/>
          <a:lstStyle>
            <a:lvl1pPr>
              <a:defRPr/>
            </a:lvl1pPr>
          </a:lstStyle>
          <a:p>
            <a:pPr>
              <a:defRPr/>
            </a:pPr>
            <a:fld id="{87AC7820-430C-4517-BF12-9791FFA7AB8C}" type="datetimeFigureOut">
              <a:rPr lang="en-US"/>
              <a:pPr>
                <a:defRPr/>
              </a:pPr>
              <a:t>5/4/2022</a:t>
            </a:fld>
            <a:endParaRPr lang="en-US"/>
          </a:p>
        </p:txBody>
      </p:sp>
      <p:sp>
        <p:nvSpPr>
          <p:cNvPr id="3" name="Footer Placeholder 4">
            <a:extLst>
              <a:ext uri="{FF2B5EF4-FFF2-40B4-BE49-F238E27FC236}">
                <a16:creationId xmlns:a16="http://schemas.microsoft.com/office/drawing/2014/main" id="{328A6880-D4FB-37C9-36FC-1ECBC6F2F15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EF43C29-86D0-67A3-B757-7FA5279E9864}"/>
              </a:ext>
            </a:extLst>
          </p:cNvPr>
          <p:cNvSpPr>
            <a:spLocks noGrp="1"/>
          </p:cNvSpPr>
          <p:nvPr>
            <p:ph type="sldNum" sz="quarter" idx="12"/>
          </p:nvPr>
        </p:nvSpPr>
        <p:spPr/>
        <p:txBody>
          <a:bodyPr/>
          <a:lstStyle>
            <a:lvl1pPr>
              <a:defRPr/>
            </a:lvl1pPr>
          </a:lstStyle>
          <a:p>
            <a:fld id="{5CDFF06E-7FEA-43C3-8F5B-45A295CEFEAD}" type="slidenum">
              <a:rPr lang="en-US" altLang="en-US"/>
              <a:pPr/>
              <a:t>‹#›</a:t>
            </a:fld>
            <a:endParaRPr lang="en-US" altLang="en-US"/>
          </a:p>
        </p:txBody>
      </p:sp>
    </p:spTree>
    <p:extLst>
      <p:ext uri="{BB962C8B-B14F-4D97-AF65-F5344CB8AC3E}">
        <p14:creationId xmlns:p14="http://schemas.microsoft.com/office/powerpoint/2010/main" val="356645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F20FD29A-B639-3353-C097-E28A65544EDF}"/>
              </a:ext>
            </a:extLst>
          </p:cNvPr>
          <p:cNvSpPr>
            <a:spLocks noGrp="1"/>
          </p:cNvSpPr>
          <p:nvPr>
            <p:ph type="dt" sz="half" idx="10"/>
          </p:nvPr>
        </p:nvSpPr>
        <p:spPr/>
        <p:txBody>
          <a:bodyPr/>
          <a:lstStyle>
            <a:lvl1pPr>
              <a:defRPr/>
            </a:lvl1pPr>
          </a:lstStyle>
          <a:p>
            <a:pPr>
              <a:defRPr/>
            </a:pPr>
            <a:fld id="{BD75E982-F3CB-4582-8709-5DD698CCF82D}" type="datetimeFigureOut">
              <a:rPr lang="en-US"/>
              <a:pPr>
                <a:defRPr/>
              </a:pPr>
              <a:t>5/4/2022</a:t>
            </a:fld>
            <a:endParaRPr lang="en-US"/>
          </a:p>
        </p:txBody>
      </p:sp>
      <p:sp>
        <p:nvSpPr>
          <p:cNvPr id="6" name="Footer Placeholder 4">
            <a:extLst>
              <a:ext uri="{FF2B5EF4-FFF2-40B4-BE49-F238E27FC236}">
                <a16:creationId xmlns:a16="http://schemas.microsoft.com/office/drawing/2014/main" id="{A74B15F3-E57C-555E-4EAF-5E339C8C485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A168A0-E509-FF3F-838A-8BCD777BEF4E}"/>
              </a:ext>
            </a:extLst>
          </p:cNvPr>
          <p:cNvSpPr>
            <a:spLocks noGrp="1"/>
          </p:cNvSpPr>
          <p:nvPr>
            <p:ph type="sldNum" sz="quarter" idx="12"/>
          </p:nvPr>
        </p:nvSpPr>
        <p:spPr/>
        <p:txBody>
          <a:bodyPr/>
          <a:lstStyle>
            <a:lvl1pPr>
              <a:defRPr/>
            </a:lvl1pPr>
          </a:lstStyle>
          <a:p>
            <a:fld id="{73B79367-C29B-4E85-8340-B33E2B68FFD7}" type="slidenum">
              <a:rPr lang="en-US" altLang="en-US"/>
              <a:pPr/>
              <a:t>‹#›</a:t>
            </a:fld>
            <a:endParaRPr lang="en-US" altLang="en-US"/>
          </a:p>
        </p:txBody>
      </p:sp>
    </p:spTree>
    <p:extLst>
      <p:ext uri="{BB962C8B-B14F-4D97-AF65-F5344CB8AC3E}">
        <p14:creationId xmlns:p14="http://schemas.microsoft.com/office/powerpoint/2010/main" val="2642581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3A0C1AFB-522A-6A56-A963-2F6B2787C68D}"/>
              </a:ext>
            </a:extLst>
          </p:cNvPr>
          <p:cNvSpPr>
            <a:spLocks noGrp="1"/>
          </p:cNvSpPr>
          <p:nvPr>
            <p:ph type="dt" sz="half" idx="10"/>
          </p:nvPr>
        </p:nvSpPr>
        <p:spPr/>
        <p:txBody>
          <a:bodyPr/>
          <a:lstStyle>
            <a:lvl1pPr>
              <a:defRPr/>
            </a:lvl1pPr>
          </a:lstStyle>
          <a:p>
            <a:pPr>
              <a:defRPr/>
            </a:pPr>
            <a:fld id="{4F2EAA40-D2C3-4AB9-B861-C43C1E66321B}" type="datetimeFigureOut">
              <a:rPr lang="en-US"/>
              <a:pPr>
                <a:defRPr/>
              </a:pPr>
              <a:t>5/4/2022</a:t>
            </a:fld>
            <a:endParaRPr lang="en-US"/>
          </a:p>
        </p:txBody>
      </p:sp>
      <p:sp>
        <p:nvSpPr>
          <p:cNvPr id="6" name="Footer Placeholder 4">
            <a:extLst>
              <a:ext uri="{FF2B5EF4-FFF2-40B4-BE49-F238E27FC236}">
                <a16:creationId xmlns:a16="http://schemas.microsoft.com/office/drawing/2014/main" id="{BFD19EAF-146E-DB3E-2AC3-83729CAD1BC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D0E2BE-F6FE-9323-D99C-BBB13BB18840}"/>
              </a:ext>
            </a:extLst>
          </p:cNvPr>
          <p:cNvSpPr>
            <a:spLocks noGrp="1"/>
          </p:cNvSpPr>
          <p:nvPr>
            <p:ph type="sldNum" sz="quarter" idx="12"/>
          </p:nvPr>
        </p:nvSpPr>
        <p:spPr/>
        <p:txBody>
          <a:bodyPr/>
          <a:lstStyle>
            <a:lvl1pPr>
              <a:defRPr/>
            </a:lvl1pPr>
          </a:lstStyle>
          <a:p>
            <a:fld id="{5E684D0C-E3D0-4E67-93C4-246385B6786F}" type="slidenum">
              <a:rPr lang="en-US" altLang="en-US"/>
              <a:pPr/>
              <a:t>‹#›</a:t>
            </a:fld>
            <a:endParaRPr lang="en-US" altLang="en-US"/>
          </a:p>
        </p:txBody>
      </p:sp>
    </p:spTree>
    <p:extLst>
      <p:ext uri="{BB962C8B-B14F-4D97-AF65-F5344CB8AC3E}">
        <p14:creationId xmlns:p14="http://schemas.microsoft.com/office/powerpoint/2010/main" val="256564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A239CE-65CB-F0DA-662F-C1E844FF44EB}"/>
              </a:ext>
            </a:extLst>
          </p:cNvPr>
          <p:cNvSpPr>
            <a:spLocks noGrp="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F84F3C3-9737-521D-25EE-DE2CAC6C43E5}"/>
              </a:ext>
            </a:extLst>
          </p:cNvPr>
          <p:cNvSpPr>
            <a:spLocks noGrp="1"/>
          </p:cNvSpPr>
          <p:nvPr>
            <p:ph type="body" idx="1"/>
          </p:nvPr>
        </p:nvSpPr>
        <p:spPr bwMode="auto">
          <a:xfrm>
            <a:off x="2193925" y="7680325"/>
            <a:ext cx="3950335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2237FEB-D2EC-E5C8-2B0C-6A78AF5A3B8F}"/>
              </a:ext>
            </a:extLst>
          </p:cNvPr>
          <p:cNvSpPr>
            <a:spLocks noGrp="1"/>
          </p:cNvSpPr>
          <p:nvPr>
            <p:ph type="dt" sz="half" idx="2"/>
          </p:nvPr>
        </p:nvSpPr>
        <p:spPr>
          <a:xfrm>
            <a:off x="2193925" y="30510163"/>
            <a:ext cx="10242550" cy="1752600"/>
          </a:xfrm>
          <a:prstGeom prst="rect">
            <a:avLst/>
          </a:prstGeom>
        </p:spPr>
        <p:txBody>
          <a:bodyPr vert="horz" lIns="438912" tIns="219456" rIns="438912" bIns="219456" rtlCol="0" anchor="ctr"/>
          <a:lstStyle>
            <a:lvl1pPr algn="l" defTabSz="4389120" eaLnBrk="1" fontAlgn="auto" hangingPunct="1">
              <a:spcBef>
                <a:spcPts val="0"/>
              </a:spcBef>
              <a:spcAft>
                <a:spcPts val="0"/>
              </a:spcAft>
              <a:defRPr sz="5800">
                <a:solidFill>
                  <a:schemeClr val="tx1">
                    <a:tint val="75000"/>
                  </a:schemeClr>
                </a:solidFill>
                <a:latin typeface="+mn-lt"/>
              </a:defRPr>
            </a:lvl1pPr>
          </a:lstStyle>
          <a:p>
            <a:pPr>
              <a:defRPr/>
            </a:pPr>
            <a:fld id="{9B6E1AE2-A9E7-4E32-A799-F2033B5A993D}" type="datetimeFigureOut">
              <a:rPr lang="en-US"/>
              <a:pPr>
                <a:defRPr/>
              </a:pPr>
              <a:t>5/4/2022</a:t>
            </a:fld>
            <a:endParaRPr lang="en-US"/>
          </a:p>
        </p:txBody>
      </p:sp>
      <p:sp>
        <p:nvSpPr>
          <p:cNvPr id="5" name="Footer Placeholder 4">
            <a:extLst>
              <a:ext uri="{FF2B5EF4-FFF2-40B4-BE49-F238E27FC236}">
                <a16:creationId xmlns:a16="http://schemas.microsoft.com/office/drawing/2014/main" id="{839E1380-E3AA-F89C-45B6-9F6AEB5DD516}"/>
              </a:ext>
            </a:extLst>
          </p:cNvPr>
          <p:cNvSpPr>
            <a:spLocks noGrp="1"/>
          </p:cNvSpPr>
          <p:nvPr>
            <p:ph type="ftr" sz="quarter" idx="3"/>
          </p:nvPr>
        </p:nvSpPr>
        <p:spPr>
          <a:xfrm>
            <a:off x="14995525" y="30510163"/>
            <a:ext cx="13900150" cy="1752600"/>
          </a:xfrm>
          <a:prstGeom prst="rect">
            <a:avLst/>
          </a:prstGeom>
        </p:spPr>
        <p:txBody>
          <a:bodyPr vert="horz" lIns="438912" tIns="219456" rIns="438912" bIns="219456" rtlCol="0" anchor="ctr"/>
          <a:lstStyle>
            <a:lvl1pPr algn="ctr" defTabSz="4389120" eaLnBrk="1" fontAlgn="auto" hangingPunct="1">
              <a:spcBef>
                <a:spcPts val="0"/>
              </a:spcBef>
              <a:spcAft>
                <a:spcPts val="0"/>
              </a:spcAft>
              <a:defRPr sz="5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C12C3FC3-5849-2FDB-EB1B-B4CB9E66E92E}"/>
              </a:ext>
            </a:extLst>
          </p:cNvPr>
          <p:cNvSpPr>
            <a:spLocks noGrp="1"/>
          </p:cNvSpPr>
          <p:nvPr>
            <p:ph type="sldNum" sz="quarter" idx="4"/>
          </p:nvPr>
        </p:nvSpPr>
        <p:spPr>
          <a:xfrm>
            <a:off x="31454725" y="30510163"/>
            <a:ext cx="10242550" cy="1752600"/>
          </a:xfrm>
          <a:prstGeom prst="rect">
            <a:avLst/>
          </a:prstGeom>
        </p:spPr>
        <p:txBody>
          <a:bodyPr vert="horz" wrap="square" lIns="438912" tIns="219456" rIns="438912" bIns="219456" numCol="1" anchor="ctr" anchorCtr="0" compatLnSpc="1">
            <a:prstTxWarp prst="textNoShape">
              <a:avLst/>
            </a:prstTxWarp>
          </a:bodyPr>
          <a:lstStyle>
            <a:lvl1pPr algn="r" eaLnBrk="1" hangingPunct="1">
              <a:defRPr sz="5800">
                <a:solidFill>
                  <a:srgbClr val="898989"/>
                </a:solidFill>
                <a:latin typeface="Calibri" panose="020F0502020204030204" pitchFamily="34" charset="0"/>
              </a:defRPr>
            </a:lvl1pPr>
          </a:lstStyle>
          <a:p>
            <a:fld id="{6A9226ED-1236-4A9B-BBBC-510FBB082B0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100" kern="1200">
          <a:solidFill>
            <a:schemeClr val="tx1"/>
          </a:solidFill>
          <a:latin typeface="+mj-lt"/>
          <a:ea typeface="+mj-ea"/>
          <a:cs typeface="+mj-cs"/>
        </a:defRPr>
      </a:lvl1pPr>
      <a:lvl2pPr algn="ctr" defTabSz="4387850" rtl="0" eaLnBrk="0" fontAlgn="base" hangingPunct="0">
        <a:spcBef>
          <a:spcPct val="0"/>
        </a:spcBef>
        <a:spcAft>
          <a:spcPct val="0"/>
        </a:spcAft>
        <a:defRPr sz="21100">
          <a:solidFill>
            <a:schemeClr val="tx1"/>
          </a:solidFill>
          <a:latin typeface="Calibri" pitchFamily="34" charset="0"/>
        </a:defRPr>
      </a:lvl2pPr>
      <a:lvl3pPr algn="ctr" defTabSz="4387850" rtl="0" eaLnBrk="0" fontAlgn="base" hangingPunct="0">
        <a:spcBef>
          <a:spcPct val="0"/>
        </a:spcBef>
        <a:spcAft>
          <a:spcPct val="0"/>
        </a:spcAft>
        <a:defRPr sz="21100">
          <a:solidFill>
            <a:schemeClr val="tx1"/>
          </a:solidFill>
          <a:latin typeface="Calibri" pitchFamily="34" charset="0"/>
        </a:defRPr>
      </a:lvl3pPr>
      <a:lvl4pPr algn="ctr" defTabSz="4387850" rtl="0" eaLnBrk="0" fontAlgn="base" hangingPunct="0">
        <a:spcBef>
          <a:spcPct val="0"/>
        </a:spcBef>
        <a:spcAft>
          <a:spcPct val="0"/>
        </a:spcAft>
        <a:defRPr sz="21100">
          <a:solidFill>
            <a:schemeClr val="tx1"/>
          </a:solidFill>
          <a:latin typeface="Calibri" pitchFamily="34" charset="0"/>
        </a:defRPr>
      </a:lvl4pPr>
      <a:lvl5pPr algn="ctr" defTabSz="4387850" rtl="0" eaLnBrk="0" fontAlgn="base" hangingPunct="0">
        <a:spcBef>
          <a:spcPct val="0"/>
        </a:spcBef>
        <a:spcAft>
          <a:spcPct val="0"/>
        </a:spcAft>
        <a:defRPr sz="21100">
          <a:solidFill>
            <a:schemeClr val="tx1"/>
          </a:solidFill>
          <a:latin typeface="Calibri" pitchFamily="34" charset="0"/>
        </a:defRPr>
      </a:lvl5pPr>
      <a:lvl6pPr marL="457200" algn="ctr" defTabSz="4387850" rtl="0" fontAlgn="base">
        <a:spcBef>
          <a:spcPct val="0"/>
        </a:spcBef>
        <a:spcAft>
          <a:spcPct val="0"/>
        </a:spcAft>
        <a:defRPr sz="21100">
          <a:solidFill>
            <a:schemeClr val="tx1"/>
          </a:solidFill>
          <a:latin typeface="Calibri" pitchFamily="34" charset="0"/>
        </a:defRPr>
      </a:lvl6pPr>
      <a:lvl7pPr marL="914400" algn="ctr" defTabSz="4387850" rtl="0" fontAlgn="base">
        <a:spcBef>
          <a:spcPct val="0"/>
        </a:spcBef>
        <a:spcAft>
          <a:spcPct val="0"/>
        </a:spcAft>
        <a:defRPr sz="21100">
          <a:solidFill>
            <a:schemeClr val="tx1"/>
          </a:solidFill>
          <a:latin typeface="Calibri" pitchFamily="34" charset="0"/>
        </a:defRPr>
      </a:lvl7pPr>
      <a:lvl8pPr marL="1371600" algn="ctr" defTabSz="4387850" rtl="0" fontAlgn="base">
        <a:spcBef>
          <a:spcPct val="0"/>
        </a:spcBef>
        <a:spcAft>
          <a:spcPct val="0"/>
        </a:spcAft>
        <a:defRPr sz="21100">
          <a:solidFill>
            <a:schemeClr val="tx1"/>
          </a:solidFill>
          <a:latin typeface="Calibri" pitchFamily="34" charset="0"/>
        </a:defRPr>
      </a:lvl8pPr>
      <a:lvl9pPr marL="1828800" algn="ctr" defTabSz="4387850" rtl="0" fontAlgn="base">
        <a:spcBef>
          <a:spcPct val="0"/>
        </a:spcBef>
        <a:spcAft>
          <a:spcPct val="0"/>
        </a:spcAft>
        <a:defRPr sz="21100">
          <a:solidFill>
            <a:schemeClr val="tx1"/>
          </a:solidFill>
          <a:latin typeface="Calibri" pitchFamily="34" charset="0"/>
        </a:defRPr>
      </a:lvl9pPr>
    </p:titleStyle>
    <p:bodyStyle>
      <a:lvl1pPr marL="1644650" indent="-1644650" algn="l" defTabSz="4387850" rtl="0" eaLnBrk="0" fontAlgn="base" hangingPunct="0">
        <a:spcBef>
          <a:spcPct val="20000"/>
        </a:spcBef>
        <a:spcAft>
          <a:spcPct val="0"/>
        </a:spcAft>
        <a:buFont typeface="Arial" panose="020B0604020202020204" pitchFamily="34" charset="0"/>
        <a:buChar char="•"/>
        <a:defRPr sz="15400" kern="1200">
          <a:solidFill>
            <a:schemeClr val="tx1"/>
          </a:solidFill>
          <a:latin typeface="+mn-lt"/>
          <a:ea typeface="+mn-ea"/>
          <a:cs typeface="+mn-cs"/>
        </a:defRPr>
      </a:lvl1pPr>
      <a:lvl2pPr marL="3565525" indent="-1371600" algn="l" defTabSz="4387850"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mn-ea"/>
          <a:cs typeface="+mn-cs"/>
        </a:defRPr>
      </a:lvl2pPr>
      <a:lvl3pPr marL="5486400" indent="-1096963" algn="l" defTabSz="4387850"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mn-ea"/>
          <a:cs typeface="+mn-cs"/>
        </a:defRPr>
      </a:lvl3pPr>
      <a:lvl4pPr marL="7680325" indent="-1096963" algn="l" defTabSz="4387850"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n-ea"/>
          <a:cs typeface="+mn-cs"/>
        </a:defRPr>
      </a:lvl4pPr>
      <a:lvl5pPr marL="9874250" indent="-1096963" algn="l" defTabSz="4387850"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dexterindustries.com/howto/run-a-program-on-your-raspberry-pi-at-startup/" TargetMode="External"/><Relationship Id="rId3" Type="http://schemas.openxmlformats.org/officeDocument/2006/relationships/image" Target="../media/image2.png"/><Relationship Id="rId7" Type="http://schemas.openxmlformats.org/officeDocument/2006/relationships/hyperlink" Target="https://www.raspberrypi.com/products/raspberry-pi-4-model-b/" TargetMode="External"/><Relationship Id="rId12"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1B26079-6AEC-D30C-86DC-F2293C01E421}"/>
              </a:ext>
            </a:extLst>
          </p:cNvPr>
          <p:cNvSpPr/>
          <p:nvPr/>
        </p:nvSpPr>
        <p:spPr>
          <a:xfrm>
            <a:off x="13716000" y="764406"/>
            <a:ext cx="16535400" cy="32485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50" name="Title 3">
            <a:extLst>
              <a:ext uri="{FF2B5EF4-FFF2-40B4-BE49-F238E27FC236}">
                <a16:creationId xmlns:a16="http://schemas.microsoft.com/office/drawing/2014/main" id="{448D524B-A2B3-218C-0515-7536F2A11A55}"/>
              </a:ext>
            </a:extLst>
          </p:cNvPr>
          <p:cNvSpPr>
            <a:spLocks noGrp="1"/>
          </p:cNvSpPr>
          <p:nvPr>
            <p:ph type="title"/>
          </p:nvPr>
        </p:nvSpPr>
        <p:spPr>
          <a:xfrm>
            <a:off x="2193925" y="4724400"/>
            <a:ext cx="39503350" cy="1981200"/>
          </a:xfrm>
        </p:spPr>
        <p:txBody>
          <a:bodyPr/>
          <a:lstStyle/>
          <a:p>
            <a:pPr eaLnBrk="1" hangingPunct="1">
              <a:defRPr/>
            </a:pPr>
            <a:r>
              <a:rPr lang="en-US" sz="8800" cap="small">
                <a:latin typeface="Arial"/>
                <a:cs typeface="Arial"/>
              </a:rPr>
              <a:t>Super Mileage Vehicle Camera System</a:t>
            </a:r>
            <a:endParaRPr lang="en-US" sz="8800" cap="small">
              <a:latin typeface="Arial" charset="0"/>
              <a:cs typeface="Arial" charset="0"/>
            </a:endParaRPr>
          </a:p>
        </p:txBody>
      </p:sp>
      <p:sp>
        <p:nvSpPr>
          <p:cNvPr id="2052" name="TextBox 5">
            <a:extLst>
              <a:ext uri="{FF2B5EF4-FFF2-40B4-BE49-F238E27FC236}">
                <a16:creationId xmlns:a16="http://schemas.microsoft.com/office/drawing/2014/main" id="{6100B58E-377A-8ED9-009A-9E95A2F0A798}"/>
              </a:ext>
            </a:extLst>
          </p:cNvPr>
          <p:cNvSpPr txBox="1">
            <a:spLocks noChangeArrowheads="1"/>
          </p:cNvSpPr>
          <p:nvPr/>
        </p:nvSpPr>
        <p:spPr bwMode="auto">
          <a:xfrm>
            <a:off x="457200" y="32004000"/>
            <a:ext cx="1113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3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15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9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9600">
                <a:solidFill>
                  <a:schemeClr val="tx1"/>
                </a:solidFill>
                <a:latin typeface="Calibri" panose="020F0502020204030204" pitchFamily="34" charset="0"/>
              </a:defRPr>
            </a:lvl5pPr>
            <a:lvl6pPr marL="25146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6pPr>
            <a:lvl7pPr marL="29718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7pPr>
            <a:lvl8pPr marL="34290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8pPr>
            <a:lvl9pPr marL="38862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9pPr>
          </a:lstStyle>
          <a:p>
            <a:pPr eaLnBrk="1" hangingPunct="1">
              <a:spcBef>
                <a:spcPct val="0"/>
              </a:spcBef>
              <a:buNone/>
            </a:pPr>
            <a:r>
              <a:rPr lang="en-US" altLang="en-US" sz="3200">
                <a:latin typeface="Arial"/>
                <a:cs typeface="Arial"/>
              </a:rPr>
              <a:t>2022 Richard J. Fasenmyer Engineering Design Conference</a:t>
            </a:r>
            <a:endParaRPr lang="en-US" altLang="en-US" sz="3200">
              <a:latin typeface="Arial" panose="020B0604020202020204" pitchFamily="34" charset="0"/>
              <a:cs typeface="Arial" panose="020B0604020202020204" pitchFamily="34" charset="0"/>
            </a:endParaRPr>
          </a:p>
        </p:txBody>
      </p:sp>
      <p:sp>
        <p:nvSpPr>
          <p:cNvPr id="2053" name="Content Placeholder 6">
            <a:extLst>
              <a:ext uri="{FF2B5EF4-FFF2-40B4-BE49-F238E27FC236}">
                <a16:creationId xmlns:a16="http://schemas.microsoft.com/office/drawing/2014/main" id="{ACFEC25E-5186-91AB-EB59-CE161BFE1860}"/>
              </a:ext>
            </a:extLst>
          </p:cNvPr>
          <p:cNvSpPr>
            <a:spLocks noGrp="1"/>
          </p:cNvSpPr>
          <p:nvPr>
            <p:ph idx="1"/>
          </p:nvPr>
        </p:nvSpPr>
        <p:spPr>
          <a:xfrm>
            <a:off x="457200" y="8229600"/>
            <a:ext cx="14630400" cy="23366397"/>
          </a:xfrm>
          <a:ln w="57150">
            <a:solidFill>
              <a:schemeClr val="tx2">
                <a:lumMod val="40000"/>
                <a:lumOff val="60000"/>
              </a:schemeClr>
            </a:solidFill>
            <a:miter lim="800000"/>
            <a:headEnd/>
            <a:tailEnd/>
          </a:ln>
        </p:spPr>
        <p:txBody>
          <a:bodyPr vert="horz" wrap="square" lIns="438912" tIns="219456" rIns="438912" bIns="219456" numCol="1" anchor="t" anchorCtr="0" compatLnSpc="1">
            <a:prstTxWarp prst="textNoShape">
              <a:avLst/>
            </a:prstTxWarp>
            <a:spAutoFit/>
          </a:bodyPr>
          <a:lstStyle/>
          <a:p>
            <a:pPr marL="0" indent="0" eaLnBrk="1" hangingPunct="1">
              <a:buNone/>
              <a:tabLst>
                <a:tab pos="1731963" algn="l"/>
              </a:tabLst>
            </a:pPr>
            <a:r>
              <a:rPr lang="en-US" altLang="en-US" sz="3200" b="1" dirty="0">
                <a:latin typeface="Arial"/>
                <a:cs typeface="Arial"/>
              </a:rPr>
              <a:t>Background:</a:t>
            </a:r>
            <a:endParaRPr lang="en-US" sz="9600" dirty="0">
              <a:latin typeface="Calibri"/>
              <a:ea typeface="Calibri"/>
              <a:cs typeface="Calibri"/>
            </a:endParaRPr>
          </a:p>
          <a:p>
            <a:pPr marL="0" indent="0">
              <a:buNone/>
              <a:tabLst>
                <a:tab pos="1731963" algn="l"/>
              </a:tabLst>
            </a:pPr>
            <a:r>
              <a:rPr lang="en-US" sz="2800" dirty="0">
                <a:latin typeface="Arial"/>
                <a:cs typeface="Calibri"/>
              </a:rPr>
              <a:t>The Society of Automotive Engineer's club (SAE) is responsible for building the SMV, which can travel 2,000-3,000 miles on a single gallon of gas.  The multidisciplinary SAE club has multiple small groups of engineering students (Mechanical, Electrical, Computer, etc.) working on each component of the vehicle separately.  The society attends an annual competition in which universities and colleges all over the world can compete for the best fuel economy vehicle.  Each year the club looks to construct and improve upon the existing vehicle to maximize fuel efficiency.</a:t>
            </a:r>
            <a:endParaRPr lang="en-US" sz="9600" dirty="0">
              <a:ea typeface="Calibri"/>
              <a:cs typeface="Calibri"/>
            </a:endParaRPr>
          </a:p>
          <a:p>
            <a:pPr marL="0" indent="0">
              <a:buNone/>
              <a:tabLst>
                <a:tab pos="1731963" algn="l"/>
              </a:tabLst>
            </a:pPr>
            <a:endParaRPr lang="en-US" sz="2800">
              <a:latin typeface="Arial"/>
              <a:cs typeface="Calibri"/>
            </a:endParaRPr>
          </a:p>
          <a:p>
            <a:pPr marL="0" indent="0">
              <a:buNone/>
              <a:tabLst>
                <a:tab pos="1731963" algn="l"/>
              </a:tabLst>
            </a:pPr>
            <a:endParaRPr lang="en-US" altLang="en-US" sz="3200" b="1">
              <a:latin typeface="Arial"/>
              <a:cs typeface="Arial"/>
            </a:endParaRPr>
          </a:p>
          <a:p>
            <a:pPr marL="0" indent="0">
              <a:buNone/>
              <a:tabLst>
                <a:tab pos="1731963" algn="l"/>
              </a:tabLst>
            </a:pPr>
            <a:endParaRPr lang="en-US" altLang="en-US" sz="3200" b="1">
              <a:latin typeface="Arial"/>
              <a:cs typeface="Arial"/>
            </a:endParaRPr>
          </a:p>
          <a:p>
            <a:pPr marL="0" indent="0">
              <a:buNone/>
              <a:tabLst>
                <a:tab pos="1731963" algn="l"/>
              </a:tabLst>
            </a:pPr>
            <a:endParaRPr lang="en-US" altLang="en-US" sz="3200" b="1">
              <a:latin typeface="Arial"/>
              <a:cs typeface="Arial"/>
            </a:endParaRPr>
          </a:p>
          <a:p>
            <a:pPr marL="0" indent="0">
              <a:buNone/>
              <a:tabLst>
                <a:tab pos="1731963" algn="l"/>
              </a:tabLst>
            </a:pPr>
            <a:endParaRPr lang="en-US" altLang="en-US" sz="3200" b="1">
              <a:latin typeface="Arial"/>
              <a:cs typeface="Arial"/>
            </a:endParaRPr>
          </a:p>
          <a:p>
            <a:pPr marL="0" indent="0">
              <a:buNone/>
              <a:tabLst>
                <a:tab pos="1731963" algn="l"/>
              </a:tabLst>
            </a:pPr>
            <a:endParaRPr lang="en-US" altLang="en-US" sz="3200" b="1">
              <a:latin typeface="Arial"/>
              <a:cs typeface="Arial"/>
            </a:endParaRPr>
          </a:p>
          <a:p>
            <a:pPr marL="0" indent="0">
              <a:buNone/>
              <a:tabLst>
                <a:tab pos="1731963" algn="l"/>
              </a:tabLst>
            </a:pPr>
            <a:endParaRPr lang="en-US" altLang="en-US" sz="3200" b="1">
              <a:latin typeface="Arial"/>
              <a:cs typeface="Arial"/>
            </a:endParaRPr>
          </a:p>
          <a:p>
            <a:pPr marL="0" indent="0">
              <a:buNone/>
              <a:tabLst>
                <a:tab pos="1731963" algn="l"/>
              </a:tabLst>
            </a:pPr>
            <a:r>
              <a:rPr lang="en-US" altLang="en-US" sz="3200" b="1" dirty="0">
                <a:latin typeface="Arial"/>
                <a:cs typeface="Arial"/>
              </a:rPr>
              <a:t>Needs Statement:</a:t>
            </a:r>
          </a:p>
          <a:p>
            <a:pPr marL="0" indent="0">
              <a:buNone/>
              <a:tabLst>
                <a:tab pos="1731963" algn="l"/>
              </a:tabLst>
            </a:pPr>
            <a:r>
              <a:rPr lang="en-US" sz="2800" dirty="0">
                <a:latin typeface="Arial"/>
                <a:cs typeface="Calibri"/>
              </a:rPr>
              <a:t>The system needs to give the driver a minimum of 160 degrees field of view from the front of the vehicle.  Additionally, the system must allow the driver to see 1.5 meters above the ground and 6 meters out in front of the vehicle.  The system will be low-cost, lightweight, battery powered, and have a minimum count of 720-1080 pixels resolution.</a:t>
            </a:r>
            <a:endParaRPr lang="en-US" sz="2800" dirty="0">
              <a:latin typeface="Arial"/>
              <a:ea typeface="Calibri"/>
              <a:cs typeface="Calibri"/>
            </a:endParaRPr>
          </a:p>
          <a:p>
            <a:pPr marL="0" indent="0">
              <a:buNone/>
              <a:tabLst>
                <a:tab pos="1731963" algn="l"/>
              </a:tabLst>
            </a:pPr>
            <a:endParaRPr lang="en-US" altLang="en-US" sz="3200" b="1">
              <a:latin typeface="Arial"/>
              <a:cs typeface="Arial"/>
            </a:endParaRPr>
          </a:p>
          <a:p>
            <a:pPr marL="0" indent="0">
              <a:buNone/>
              <a:tabLst>
                <a:tab pos="1731963" algn="l"/>
              </a:tabLst>
            </a:pPr>
            <a:r>
              <a:rPr lang="en-US" altLang="en-US" sz="3200" b="1" dirty="0">
                <a:latin typeface="Arial"/>
                <a:cs typeface="Arial"/>
              </a:rPr>
              <a:t>Objective Statement:</a:t>
            </a:r>
          </a:p>
          <a:p>
            <a:pPr marL="0" indent="0">
              <a:buNone/>
              <a:tabLst>
                <a:tab pos="1731963" algn="l"/>
              </a:tabLst>
            </a:pPr>
            <a:r>
              <a:rPr lang="en-US" sz="2800" dirty="0">
                <a:latin typeface="Arial"/>
                <a:cs typeface="Calibri"/>
              </a:rPr>
              <a:t>The goal of this project is to design a low-profile camera system for the SMV to increase driver visibility and safety.  To accomplish this, a low-profile camera system will be connected to a microcomputer with a simple Operating System (OS).  The system will display the live feed of the driver's surroundings to a monitor inside the vehicle.  Depending on cost and time, the system may also implement an audio transceiver to communicate with the driver.</a:t>
            </a:r>
          </a:p>
          <a:p>
            <a:pPr marL="0" indent="0">
              <a:buFont typeface="Arial" panose="020B0604020202020204" pitchFamily="34" charset="0"/>
              <a:buNone/>
              <a:tabLst>
                <a:tab pos="1731963" algn="l"/>
              </a:tabLst>
            </a:pPr>
            <a:endParaRPr lang="en-US" sz="2800">
              <a:latin typeface="Arial" panose="020B0604020202020204" pitchFamily="34" charset="0"/>
              <a:cs typeface="Calibri"/>
            </a:endParaRPr>
          </a:p>
          <a:p>
            <a:pPr marL="0" indent="0">
              <a:buNone/>
              <a:tabLst>
                <a:tab pos="1731963" algn="l"/>
              </a:tabLst>
            </a:pPr>
            <a:r>
              <a:rPr lang="en-US" sz="3200" b="1" dirty="0">
                <a:latin typeface="Arial"/>
                <a:cs typeface="Calibri"/>
              </a:rPr>
              <a:t>Level 0 Design:</a:t>
            </a:r>
            <a:endParaRPr lang="en-US" sz="2800" dirty="0">
              <a:latin typeface="Arial" panose="020B0604020202020204" pitchFamily="34" charset="0"/>
              <a:cs typeface="Calibri"/>
            </a:endParaRPr>
          </a:p>
          <a:p>
            <a:pPr marL="0" indent="0">
              <a:buNone/>
              <a:tabLst>
                <a:tab pos="1731963" algn="l"/>
              </a:tabLst>
            </a:pPr>
            <a:r>
              <a:rPr lang="en-US" sz="2800" dirty="0">
                <a:latin typeface="Arial"/>
                <a:cs typeface="Arial"/>
              </a:rPr>
              <a:t>As shown in the level 0 diagram, our design has 2 inputs and 1 output. The inputs consist of power and surroundings. The power is supplied from a portable battery measured at 26,000 </a:t>
            </a:r>
            <a:r>
              <a:rPr lang="en-US" sz="2800" dirty="0" err="1">
                <a:latin typeface="Arial"/>
                <a:cs typeface="Arial"/>
              </a:rPr>
              <a:t>mAh</a:t>
            </a:r>
            <a:r>
              <a:rPr lang="en-US" sz="2800" dirty="0">
                <a:latin typeface="Arial"/>
                <a:cs typeface="Arial"/>
              </a:rPr>
              <a:t>. This was chosen because it needs to power a USB 3.0 hub and the Raspberry Pi 4B. The output of the system is what the driver sees on the monitor. </a:t>
            </a:r>
            <a:endParaRPr lang="en-US" sz="2800" dirty="0">
              <a:latin typeface="Arial"/>
            </a:endParaRPr>
          </a:p>
          <a:p>
            <a:pPr marL="0" indent="0">
              <a:buFont typeface="Arial" panose="020B0604020202020204" pitchFamily="34" charset="0"/>
              <a:buNone/>
              <a:tabLst>
                <a:tab pos="1731963" algn="l"/>
              </a:tabLst>
            </a:pPr>
            <a:endParaRPr lang="en-US" altLang="en-US" sz="2800" b="1">
              <a:latin typeface="Arial" panose="020B0604020202020204" pitchFamily="34" charset="0"/>
              <a:cs typeface="Arial" panose="020B0604020202020204" pitchFamily="34" charset="0"/>
            </a:endParaRPr>
          </a:p>
          <a:p>
            <a:pPr marL="0" indent="0">
              <a:buFont typeface="Arial" panose="020B0604020202020204" pitchFamily="34" charse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2800" b="1">
              <a:latin typeface="Arial" panose="020B0604020202020204" pitchFamily="34" charset="0"/>
              <a:cs typeface="Arial" panose="020B0604020202020204" pitchFamily="34" charset="0"/>
            </a:endParaRPr>
          </a:p>
          <a:p>
            <a:pPr marL="0" indent="0">
              <a:buNone/>
              <a:tabLst>
                <a:tab pos="1731963" algn="l"/>
              </a:tabLst>
            </a:pPr>
            <a:endParaRPr lang="en-US" altLang="en-US" sz="3200">
              <a:latin typeface="Arial" panose="020B0604020202020204" pitchFamily="34" charset="0"/>
              <a:cs typeface="Arial" panose="020B0604020202020204" pitchFamily="34" charset="0"/>
            </a:endParaRPr>
          </a:p>
        </p:txBody>
      </p:sp>
      <p:sp>
        <p:nvSpPr>
          <p:cNvPr id="2054" name="TextBox 8">
            <a:extLst>
              <a:ext uri="{FF2B5EF4-FFF2-40B4-BE49-F238E27FC236}">
                <a16:creationId xmlns:a16="http://schemas.microsoft.com/office/drawing/2014/main" id="{05A7C76C-1316-3B25-4D1E-5DCD176BFB60}"/>
              </a:ext>
            </a:extLst>
          </p:cNvPr>
          <p:cNvSpPr txBox="1">
            <a:spLocks noChangeArrowheads="1"/>
          </p:cNvSpPr>
          <p:nvPr/>
        </p:nvSpPr>
        <p:spPr bwMode="auto">
          <a:xfrm>
            <a:off x="15544800" y="10941686"/>
            <a:ext cx="12801600" cy="5509200"/>
          </a:xfrm>
          <a:prstGeom prst="rect">
            <a:avLst/>
          </a:prstGeom>
          <a:noFill/>
          <a:ln w="57150">
            <a:solidFill>
              <a:schemeClr val="tx2">
                <a:lumMod val="40000"/>
                <a:lumOff val="60000"/>
              </a:schemeClr>
            </a:solidFill>
            <a:miter lim="800000"/>
            <a:headEnd/>
            <a:tailEnd/>
          </a:ln>
        </p:spPr>
        <p:txBody>
          <a:bodyPr lIns="91440" tIns="45720" rIns="91440" bIns="45720" anchor="t">
            <a:spAutoFit/>
          </a:bodyPr>
          <a:lstStyle/>
          <a:p>
            <a:pPr>
              <a:defRPr/>
            </a:pPr>
            <a:r>
              <a:rPr lang="en-US" sz="3200" b="1" dirty="0">
                <a:latin typeface="Arial"/>
                <a:cs typeface="Arial"/>
              </a:rPr>
              <a:t>Abstract:</a:t>
            </a:r>
            <a:endParaRPr lang="en-US" dirty="0">
              <a:latin typeface="Arial"/>
              <a:cs typeface="Arial"/>
            </a:endParaRPr>
          </a:p>
          <a:p>
            <a:pPr>
              <a:defRPr/>
            </a:pPr>
            <a:r>
              <a:rPr lang="en-US" sz="2800" dirty="0">
                <a:latin typeface="Arial"/>
                <a:cs typeface="Arial"/>
              </a:rPr>
              <a:t>The Super Mileage Vehicle (SMV) camera system project focuses on improving the driver's ability to clearly see out of the vehicle. The previous method used by the driver was looking out of small cutouts on either side of vehicle and between their feet to see the front windshield. The new system will be implemented by using three simple cameras connected to a Raspberry Pi 4, and the video will be displayed to a monitor inside of the vehicle. The purpose of this design project is to improve the safety of the driver by increasing the field of view (FOV) so that they can clearly see more of their surroundings. </a:t>
            </a:r>
          </a:p>
          <a:p>
            <a:pPr>
              <a:defRPr/>
            </a:pPr>
            <a:endParaRPr lang="en-US" sz="2800" dirty="0">
              <a:latin typeface="Arial"/>
              <a:cs typeface="Arial"/>
            </a:endParaRPr>
          </a:p>
          <a:p>
            <a:pPr>
              <a:defRPr/>
            </a:pPr>
            <a:endParaRPr lang="en-US" sz="800">
              <a:latin typeface="Arial"/>
              <a:cs typeface="Arial"/>
            </a:endParaRPr>
          </a:p>
          <a:p>
            <a:pPr>
              <a:defRPr/>
            </a:pPr>
            <a:r>
              <a:rPr lang="en-US" sz="3200" b="1" dirty="0">
                <a:latin typeface="Arial"/>
                <a:cs typeface="Arial"/>
              </a:rPr>
              <a:t>Problem Statement: </a:t>
            </a:r>
            <a:r>
              <a:rPr lang="en-US" sz="2800" dirty="0">
                <a:latin typeface="Arial"/>
                <a:cs typeface="Arial"/>
              </a:rPr>
              <a:t>Design a low-profile camera system for the super mileage vehicle.</a:t>
            </a:r>
            <a:endParaRPr lang="en-US" sz="3200" dirty="0">
              <a:latin typeface="Arial" charset="0"/>
              <a:cs typeface="Arial" charset="0"/>
            </a:endParaRPr>
          </a:p>
        </p:txBody>
      </p:sp>
      <p:sp>
        <p:nvSpPr>
          <p:cNvPr id="2055" name="TextBox 13">
            <a:extLst>
              <a:ext uri="{FF2B5EF4-FFF2-40B4-BE49-F238E27FC236}">
                <a16:creationId xmlns:a16="http://schemas.microsoft.com/office/drawing/2014/main" id="{83FBEE68-B841-E962-D6B5-2441B760DE44}"/>
              </a:ext>
            </a:extLst>
          </p:cNvPr>
          <p:cNvSpPr txBox="1">
            <a:spLocks noChangeAspect="1"/>
          </p:cNvSpPr>
          <p:nvPr/>
        </p:nvSpPr>
        <p:spPr bwMode="auto">
          <a:xfrm>
            <a:off x="17918052" y="6929279"/>
            <a:ext cx="8110937" cy="3354765"/>
          </a:xfrm>
          <a:prstGeom prst="rect">
            <a:avLst/>
          </a:prstGeom>
          <a:solidFill>
            <a:schemeClr val="accent1">
              <a:alpha val="5098"/>
            </a:schemeClr>
          </a:solidFill>
          <a:ln w="57150">
            <a:solidFill>
              <a:schemeClr val="tx1"/>
            </a:solidFill>
            <a:miter lim="800000"/>
            <a:headEnd/>
            <a:tailEnd/>
          </a:ln>
        </p:spPr>
        <p:txBody>
          <a:bodyPr wrap="square" lIns="91440" tIns="45720" rIns="91440" bIns="45720" anchor="t">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3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15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9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9600">
                <a:solidFill>
                  <a:schemeClr val="tx1"/>
                </a:solidFill>
                <a:latin typeface="Calibri" panose="020F0502020204030204" pitchFamily="34" charset="0"/>
              </a:defRPr>
            </a:lvl5pPr>
            <a:lvl6pPr marL="25146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6pPr>
            <a:lvl7pPr marL="29718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7pPr>
            <a:lvl8pPr marL="34290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8pPr>
            <a:lvl9pPr marL="38862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9pPr>
          </a:lstStyle>
          <a:p>
            <a:pPr algn="ctr" eaLnBrk="1" hangingPunct="1">
              <a:spcBef>
                <a:spcPct val="0"/>
              </a:spcBef>
              <a:buNone/>
            </a:pPr>
            <a:r>
              <a:rPr lang="en-US" altLang="en-US" sz="4400" b="1">
                <a:latin typeface="Arial"/>
                <a:cs typeface="Arial"/>
              </a:rPr>
              <a:t>Andrew Breier</a:t>
            </a:r>
            <a:endParaRPr lang="en-US" sz="9600">
              <a:cs typeface="Calibri"/>
            </a:endParaRPr>
          </a:p>
          <a:p>
            <a:pPr algn="ctr">
              <a:spcBef>
                <a:spcPct val="0"/>
              </a:spcBef>
              <a:buNone/>
            </a:pPr>
            <a:r>
              <a:rPr lang="en-US" altLang="en-US" sz="4400" b="1">
                <a:latin typeface="Arial"/>
                <a:cs typeface="Arial"/>
              </a:rPr>
              <a:t>Blake Pahler</a:t>
            </a:r>
          </a:p>
          <a:p>
            <a:pPr algn="ctr">
              <a:spcBef>
                <a:spcPct val="0"/>
              </a:spcBef>
              <a:buNone/>
            </a:pPr>
            <a:r>
              <a:rPr lang="en-US" altLang="en-US" sz="4400" b="1">
                <a:latin typeface="Arial"/>
                <a:cs typeface="Arial"/>
              </a:rPr>
              <a:t>Anthony Mazzocco</a:t>
            </a:r>
          </a:p>
          <a:p>
            <a:pPr algn="ctr">
              <a:spcBef>
                <a:spcPct val="0"/>
              </a:spcBef>
              <a:buNone/>
            </a:pPr>
            <a:r>
              <a:rPr lang="en-US" altLang="en-US" sz="4000" i="1">
                <a:latin typeface="Arial"/>
                <a:cs typeface="Arial"/>
              </a:rPr>
              <a:t> Faculty Advisor: Dr. Myung Cho</a:t>
            </a:r>
          </a:p>
          <a:p>
            <a:pPr algn="ctr">
              <a:spcBef>
                <a:spcPct val="0"/>
              </a:spcBef>
              <a:buNone/>
            </a:pPr>
            <a:r>
              <a:rPr lang="en-US" altLang="en-US" sz="4000" i="1">
                <a:latin typeface="Arial"/>
                <a:cs typeface="Arial"/>
              </a:rPr>
              <a:t>Project Sponsor: Jill Johnson</a:t>
            </a:r>
          </a:p>
        </p:txBody>
      </p:sp>
      <p:sp>
        <p:nvSpPr>
          <p:cNvPr id="15" name="Rounded Rectangle 14">
            <a:extLst>
              <a:ext uri="{FF2B5EF4-FFF2-40B4-BE49-F238E27FC236}">
                <a16:creationId xmlns:a16="http://schemas.microsoft.com/office/drawing/2014/main" id="{E494FF72-3BD0-2D5C-7BF2-10C2E678ACD8}"/>
              </a:ext>
            </a:extLst>
          </p:cNvPr>
          <p:cNvSpPr/>
          <p:nvPr/>
        </p:nvSpPr>
        <p:spPr>
          <a:xfrm>
            <a:off x="457200" y="6400800"/>
            <a:ext cx="42976800" cy="152400"/>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eaLnBrk="1" fontAlgn="auto" hangingPunct="1">
              <a:spcBef>
                <a:spcPts val="0"/>
              </a:spcBef>
              <a:spcAft>
                <a:spcPts val="0"/>
              </a:spcAft>
              <a:defRPr/>
            </a:pPr>
            <a:endParaRPr lang="en-US">
              <a:latin typeface="Arial" pitchFamily="34" charset="0"/>
              <a:cs typeface="Arial" pitchFamily="34" charset="0"/>
            </a:endParaRPr>
          </a:p>
        </p:txBody>
      </p:sp>
      <p:sp>
        <p:nvSpPr>
          <p:cNvPr id="16" name="Content Placeholder 6">
            <a:extLst>
              <a:ext uri="{FF2B5EF4-FFF2-40B4-BE49-F238E27FC236}">
                <a16:creationId xmlns:a16="http://schemas.microsoft.com/office/drawing/2014/main" id="{994A45EA-39B8-472B-2775-7B655228B58C}"/>
              </a:ext>
            </a:extLst>
          </p:cNvPr>
          <p:cNvSpPr txBox="1">
            <a:spLocks/>
          </p:cNvSpPr>
          <p:nvPr/>
        </p:nvSpPr>
        <p:spPr>
          <a:xfrm>
            <a:off x="28803600" y="8229600"/>
            <a:ext cx="14658320" cy="23452574"/>
          </a:xfrm>
          <a:prstGeom prst="rect">
            <a:avLst/>
          </a:prstGeom>
          <a:noFill/>
          <a:ln w="57150">
            <a:solidFill>
              <a:schemeClr val="tx2">
                <a:lumMod val="40000"/>
                <a:lumOff val="60000"/>
              </a:schemeClr>
            </a:solidFill>
          </a:ln>
        </p:spPr>
        <p:txBody>
          <a:bodyPr wrap="square" lIns="438912" tIns="219456" rIns="438912" bIns="219456" anchor="t">
            <a:spAutoFit/>
          </a:bodyPr>
          <a:lstStyle/>
          <a:p>
            <a:pPr eaLnBrk="1" fontAlgn="auto" hangingPunct="1">
              <a:spcBef>
                <a:spcPct val="20000"/>
              </a:spcBef>
              <a:spcAft>
                <a:spcPts val="0"/>
              </a:spcAft>
              <a:buFont typeface="Arial" pitchFamily="34" charset="0"/>
              <a:defRPr/>
            </a:pPr>
            <a:r>
              <a:rPr lang="en-US" sz="3200" b="1" cap="small" dirty="0">
                <a:latin typeface="Arial"/>
                <a:cs typeface="Arial"/>
              </a:rPr>
              <a:t>Project Steps:</a:t>
            </a:r>
            <a:endParaRPr lang="en-US" sz="3200" dirty="0">
              <a:cs typeface="Arial" pitchFamily="34" charset="0"/>
            </a:endParaRPr>
          </a:p>
          <a:p>
            <a:pPr>
              <a:defRPr/>
            </a:pPr>
            <a:r>
              <a:rPr lang="en-US" sz="2800" dirty="0">
                <a:latin typeface="Arial"/>
                <a:cs typeface="Arial"/>
              </a:rPr>
              <a:t>Our group first had to decide how we would be able to show three different cameras show up onto one monitor. We had decided that the best way to go about this was to use a minicomputer. As these are readily available and inexpensive. Out of all our options, we chose to use the Raspberry Pi 4B, as this minicomputer has the ports needed to satisfy the project. As this can be battery powered and in turn power all of the other components. We then chose to use USB 3.0 cameras, as this would be the best way to make three windows show up at once and run at the same speed. After further testing, it was found that the Raspberry Pi 4B was unable to power each of the cameras by itself. Due to this, our group then decided to use a USB 3.0 hub with external power (also powered by a battery), giving us the necessary power for each of the cameras. With all of this, we were able to obtain a final design for the system. </a:t>
            </a:r>
            <a:endParaRPr lang="en-US" dirty="0"/>
          </a:p>
          <a:p>
            <a:pPr eaLnBrk="1" hangingPunct="1">
              <a:buFont typeface="Arial" charset="0"/>
              <a:buNone/>
              <a:defRPr/>
            </a:pPr>
            <a:endParaRPr lang="en-US" sz="2800">
              <a:latin typeface="Arial" charset="0"/>
              <a:cs typeface="Arial" charset="0"/>
            </a:endParaRPr>
          </a:p>
          <a:p>
            <a:pPr eaLnBrk="1" hangingPunct="1">
              <a:buFont typeface="Arial" charset="0"/>
              <a:buNone/>
              <a:defRPr/>
            </a:pPr>
            <a:endParaRPr lang="en-US" sz="2800">
              <a:latin typeface="Arial"/>
              <a:cs typeface="Arial"/>
            </a:endParaRPr>
          </a:p>
          <a:p>
            <a:pPr defTabSz="4389120" eaLnBrk="1" fontAlgn="auto" hangingPunct="1">
              <a:spcBef>
                <a:spcPct val="20000"/>
              </a:spcBef>
              <a:spcAft>
                <a:spcPts val="0"/>
              </a:spcAft>
              <a:buFont typeface="Arial" pitchFamily="34" charset="0"/>
              <a:buNone/>
              <a:defRPr/>
            </a:pPr>
            <a:endParaRPr lang="en-US" sz="3200">
              <a:cs typeface="Arial" pitchFamily="34" charset="0"/>
            </a:endParaRPr>
          </a:p>
          <a:p>
            <a:pPr defTabSz="4389120" eaLnBrk="1" fontAlgn="auto" hangingPunct="1">
              <a:spcBef>
                <a:spcPct val="20000"/>
              </a:spcBef>
              <a:spcAft>
                <a:spcPts val="0"/>
              </a:spcAft>
              <a:buFont typeface="Arial" pitchFamily="34" charset="0"/>
              <a:buNone/>
              <a:defRPr/>
            </a:pPr>
            <a:endParaRPr lang="en-US" sz="3200">
              <a:cs typeface="Arial" pitchFamily="34" charset="0"/>
            </a:endParaRPr>
          </a:p>
          <a:p>
            <a:pPr defTabSz="4389120" eaLnBrk="1" fontAlgn="auto" hangingPunct="1">
              <a:spcBef>
                <a:spcPct val="20000"/>
              </a:spcBef>
              <a:spcAft>
                <a:spcPts val="0"/>
              </a:spcAft>
              <a:buFont typeface="Arial" pitchFamily="34" charset="0"/>
              <a:buNone/>
              <a:defRPr/>
            </a:pPr>
            <a:endParaRPr lang="en-US" sz="3200">
              <a:cs typeface="Arial" pitchFamily="34" charset="0"/>
            </a:endParaRPr>
          </a:p>
          <a:p>
            <a:pPr defTabSz="4389120" eaLnBrk="1" fontAlgn="auto" hangingPunct="1">
              <a:spcBef>
                <a:spcPct val="20000"/>
              </a:spcBef>
              <a:spcAft>
                <a:spcPts val="0"/>
              </a:spcAft>
              <a:buFont typeface="Arial" pitchFamily="34" charset="0"/>
              <a:buNone/>
              <a:defRPr/>
            </a:pPr>
            <a:endParaRPr lang="en-US" sz="3200">
              <a:cs typeface="Arial" pitchFamily="34" charset="0"/>
            </a:endParaRPr>
          </a:p>
          <a:p>
            <a:pPr defTabSz="4389120" eaLnBrk="1" fontAlgn="auto" hangingPunct="1">
              <a:spcBef>
                <a:spcPct val="20000"/>
              </a:spcBef>
              <a:spcAft>
                <a:spcPts val="0"/>
              </a:spcAft>
              <a:defRPr/>
            </a:pPr>
            <a:r>
              <a:rPr lang="en-US" sz="3200" dirty="0">
                <a:latin typeface="Arial"/>
                <a:cs typeface="Arial"/>
              </a:rPr>
              <a:t>     </a:t>
            </a:r>
          </a:p>
          <a:p>
            <a:pPr algn="ctr" defTabSz="4389120">
              <a:spcBef>
                <a:spcPct val="20000"/>
              </a:spcBef>
              <a:spcAft>
                <a:spcPts val="0"/>
              </a:spcAft>
              <a:defRPr/>
            </a:pPr>
            <a:r>
              <a:rPr lang="en-US" sz="2400" dirty="0">
                <a:latin typeface="Arial"/>
                <a:cs typeface="Arial"/>
              </a:rPr>
              <a:t>Figure 6: Raspberry Pi 4B system, USB hub with cameras, and portable battery connections</a:t>
            </a:r>
          </a:p>
          <a:p>
            <a:pPr algn="ctr" defTabSz="4389120">
              <a:spcBef>
                <a:spcPct val="20000"/>
              </a:spcBef>
              <a:spcAft>
                <a:spcPts val="0"/>
              </a:spcAft>
              <a:defRPr/>
            </a:pPr>
            <a:endParaRPr lang="en-US" sz="2400">
              <a:latin typeface="Arial"/>
              <a:cs typeface="Arial"/>
            </a:endParaRPr>
          </a:p>
          <a:p>
            <a:pPr defTabSz="4389120" eaLnBrk="1" fontAlgn="auto" hangingPunct="1">
              <a:spcBef>
                <a:spcPct val="20000"/>
              </a:spcBef>
              <a:spcAft>
                <a:spcPts val="0"/>
              </a:spcAft>
              <a:buFont typeface="Arial" pitchFamily="34" charset="0"/>
              <a:buNone/>
              <a:defRPr/>
            </a:pPr>
            <a:r>
              <a:rPr lang="en-US" sz="3200" b="1" dirty="0">
                <a:latin typeface="Arial"/>
                <a:cs typeface="Arial"/>
              </a:rPr>
              <a:t>Coding:</a:t>
            </a:r>
            <a:endParaRPr lang="en-US" sz="3200" dirty="0">
              <a:latin typeface="Arial"/>
              <a:cs typeface="Arial"/>
            </a:endParaRPr>
          </a:p>
          <a:p>
            <a:pPr defTabSz="4389120">
              <a:spcBef>
                <a:spcPct val="20000"/>
              </a:spcBef>
              <a:spcAft>
                <a:spcPts val="0"/>
              </a:spcAft>
              <a:defRPr/>
            </a:pPr>
            <a:r>
              <a:rPr lang="en-US" sz="2800" dirty="0">
                <a:latin typeface="Arial"/>
                <a:cs typeface="Arial"/>
              </a:rPr>
              <a:t>The coding language we used in this project was python, using the Thonny interface. In python, we used the OpenCV and time libraries. This was chosen because OpenCV can send a live feed form each of the USB cameras and show them on the screen in real time. Also, the resolution can be easily adjusted, and each window can be moved as well. The time library is used to start a sleep function at the beginning of the code to allow the driver to plug in cameras in the order they wish. Also, we edited certain files in the Raspberry Pi system to have the program run as the computer started up. </a:t>
            </a:r>
            <a:endParaRPr lang="en-US" dirty="0"/>
          </a:p>
          <a:p>
            <a:pPr defTabSz="4389120" eaLnBrk="1" fontAlgn="auto" hangingPunct="1">
              <a:spcBef>
                <a:spcPct val="20000"/>
              </a:spcBef>
              <a:spcAft>
                <a:spcPts val="0"/>
              </a:spcAft>
              <a:buFont typeface="Arial" pitchFamily="34" charset="0"/>
              <a:defRPr/>
            </a:pPr>
            <a:endParaRPr lang="en-US" sz="3200">
              <a:cs typeface="Arial" pitchFamily="34" charset="0"/>
            </a:endParaRPr>
          </a:p>
          <a:p>
            <a:pPr defTabSz="4389120">
              <a:spcBef>
                <a:spcPct val="20000"/>
              </a:spcBef>
              <a:spcAft>
                <a:spcPts val="0"/>
              </a:spcAft>
              <a:buNone/>
              <a:defRPr/>
            </a:pPr>
            <a:r>
              <a:rPr lang="en-US" sz="3200" b="1" cap="small" dirty="0">
                <a:latin typeface="Arial"/>
                <a:cs typeface="Arial"/>
              </a:rPr>
              <a:t>Conclusion:</a:t>
            </a:r>
            <a:endParaRPr lang="en-US" dirty="0"/>
          </a:p>
          <a:p>
            <a:pPr defTabSz="4389120" eaLnBrk="1" fontAlgn="auto" hangingPunct="1">
              <a:spcBef>
                <a:spcPct val="20000"/>
              </a:spcBef>
              <a:spcAft>
                <a:spcPts val="0"/>
              </a:spcAft>
              <a:buFont typeface="Arial" pitchFamily="34" charset="0"/>
              <a:defRPr/>
            </a:pPr>
            <a:r>
              <a:rPr lang="en-US" sz="2800" dirty="0">
                <a:latin typeface="Arial"/>
                <a:cs typeface="Arial"/>
              </a:rPr>
              <a:t>Overall, the Super Mileage Vehicle project focuses on increasing the visibility of the driver by implementing a simple camera system.  The system's simple user interface allows the driver to easily view and identify objects at a minimum of 1.5 meters from the ground and 6 meters in front of the vehicle.  This will allow the SAE team to eventually replace the current method of using window cutouts, which will improve the aerodynamics, visibility, and field of view.  This project will also allow future mechanical engineers to create a gyroscopic mount to reduce video sway. </a:t>
            </a:r>
          </a:p>
          <a:p>
            <a:pPr defTabSz="4389120">
              <a:spcBef>
                <a:spcPct val="20000"/>
              </a:spcBef>
              <a:spcAft>
                <a:spcPts val="0"/>
              </a:spcAft>
              <a:buFont typeface="Arial" pitchFamily="34" charset="0"/>
              <a:buNone/>
              <a:defRPr/>
            </a:pPr>
            <a:endParaRPr lang="en-US" sz="2800" dirty="0">
              <a:cs typeface="Arial" pitchFamily="34" charset="0"/>
            </a:endParaRPr>
          </a:p>
          <a:p>
            <a:pPr defTabSz="4389120" eaLnBrk="1" fontAlgn="auto" hangingPunct="1">
              <a:spcBef>
                <a:spcPct val="20000"/>
              </a:spcBef>
              <a:spcAft>
                <a:spcPts val="0"/>
              </a:spcAft>
              <a:buFont typeface="Arial" pitchFamily="34" charset="0"/>
              <a:buNone/>
              <a:defRPr/>
            </a:pPr>
            <a:endParaRPr lang="en-US" sz="3200">
              <a:cs typeface="Arial" pitchFamily="34" charset="0"/>
            </a:endParaRPr>
          </a:p>
          <a:p>
            <a:pPr defTabSz="4389120">
              <a:spcBef>
                <a:spcPct val="20000"/>
              </a:spcBef>
              <a:spcAft>
                <a:spcPts val="0"/>
              </a:spcAft>
              <a:buFont typeface="Arial" pitchFamily="34" charset="0"/>
              <a:buNone/>
              <a:defRPr/>
            </a:pPr>
            <a:endParaRPr lang="en-US" sz="3200" dirty="0">
              <a:cs typeface="Arial" pitchFamily="34" charset="0"/>
            </a:endParaRPr>
          </a:p>
          <a:p>
            <a:pPr defTabSz="4389120">
              <a:spcBef>
                <a:spcPct val="20000"/>
              </a:spcBef>
              <a:spcAft>
                <a:spcPts val="0"/>
              </a:spcAft>
              <a:buFont typeface="Arial" pitchFamily="34" charset="0"/>
              <a:buNone/>
              <a:defRPr/>
            </a:pPr>
            <a:endParaRPr lang="en-US" sz="3200" dirty="0">
              <a:cs typeface="Arial" pitchFamily="34" charset="0"/>
            </a:endParaRPr>
          </a:p>
          <a:p>
            <a:pPr defTabSz="4389120">
              <a:spcBef>
                <a:spcPct val="20000"/>
              </a:spcBef>
              <a:spcAft>
                <a:spcPts val="0"/>
              </a:spcAft>
              <a:buFont typeface="Arial" pitchFamily="34" charset="0"/>
              <a:buNone/>
              <a:defRPr/>
            </a:pPr>
            <a:endParaRPr lang="en-US" sz="3200" dirty="0">
              <a:cs typeface="Arial" pitchFamily="34" charset="0"/>
            </a:endParaRPr>
          </a:p>
          <a:p>
            <a:pPr defTabSz="4389120">
              <a:spcBef>
                <a:spcPct val="20000"/>
              </a:spcBef>
              <a:spcAft>
                <a:spcPts val="0"/>
              </a:spcAft>
              <a:buFont typeface="Arial" pitchFamily="34" charset="0"/>
              <a:defRPr/>
            </a:pPr>
            <a:endParaRPr lang="en-US" sz="3200">
              <a:cs typeface="Arial" pitchFamily="34" charset="0"/>
            </a:endParaRPr>
          </a:p>
          <a:p>
            <a:pPr defTabSz="4389120">
              <a:spcBef>
                <a:spcPct val="20000"/>
              </a:spcBef>
              <a:spcAft>
                <a:spcPts val="0"/>
              </a:spcAft>
              <a:buFont typeface="Arial" pitchFamily="34" charset="0"/>
              <a:defRPr/>
            </a:pPr>
            <a:endParaRPr lang="en-US" sz="3200">
              <a:cs typeface="Arial" pitchFamily="34" charset="0"/>
            </a:endParaRPr>
          </a:p>
          <a:p>
            <a:pPr defTabSz="4389120">
              <a:spcBef>
                <a:spcPct val="20000"/>
              </a:spcBef>
              <a:spcAft>
                <a:spcPts val="0"/>
              </a:spcAft>
              <a:buFont typeface="Arial" pitchFamily="34" charset="0"/>
              <a:defRPr/>
            </a:pPr>
            <a:endParaRPr lang="en-US" sz="3200" dirty="0">
              <a:latin typeface="Arial"/>
              <a:cs typeface="Arial"/>
            </a:endParaRPr>
          </a:p>
          <a:p>
            <a:pPr algn="ctr" defTabSz="4389120" eaLnBrk="1" fontAlgn="auto" hangingPunct="1">
              <a:spcBef>
                <a:spcPct val="20000"/>
              </a:spcBef>
              <a:spcAft>
                <a:spcPts val="0"/>
              </a:spcAft>
              <a:buFont typeface="Arial" pitchFamily="34" charset="0"/>
              <a:defRPr/>
            </a:pPr>
            <a:r>
              <a:rPr lang="en-US" sz="2400" dirty="0">
                <a:latin typeface="Arial"/>
                <a:cs typeface="Arial"/>
              </a:rPr>
              <a:t>Figure 7: Final Output To Monitor</a:t>
            </a:r>
            <a:endParaRPr lang="en-US" sz="2400" dirty="0">
              <a:cs typeface="Arial" pitchFamily="34" charset="0"/>
            </a:endParaRPr>
          </a:p>
        </p:txBody>
      </p:sp>
      <p:sp>
        <p:nvSpPr>
          <p:cNvPr id="17" name="Content Placeholder 6">
            <a:extLst>
              <a:ext uri="{FF2B5EF4-FFF2-40B4-BE49-F238E27FC236}">
                <a16:creationId xmlns:a16="http://schemas.microsoft.com/office/drawing/2014/main" id="{99CE730F-38B3-0571-69D0-9A5D06E63AB2}"/>
              </a:ext>
            </a:extLst>
          </p:cNvPr>
          <p:cNvSpPr txBox="1">
            <a:spLocks/>
          </p:cNvSpPr>
          <p:nvPr/>
        </p:nvSpPr>
        <p:spPr>
          <a:xfrm>
            <a:off x="15544800" y="16961772"/>
            <a:ext cx="12801600" cy="8580811"/>
          </a:xfrm>
          <a:prstGeom prst="rect">
            <a:avLst/>
          </a:prstGeom>
          <a:noFill/>
          <a:ln w="57150">
            <a:solidFill>
              <a:schemeClr val="tx2">
                <a:lumMod val="40000"/>
                <a:lumOff val="60000"/>
              </a:schemeClr>
            </a:solidFill>
          </a:ln>
        </p:spPr>
        <p:txBody>
          <a:bodyPr lIns="438912" tIns="219456" rIns="438912" bIns="219456" anchor="t">
            <a:spAutoFit/>
          </a:bodyPr>
          <a:lstStyle/>
          <a:p>
            <a:pPr marL="1645920" indent="-1645920" eaLnBrk="1" fontAlgn="auto" hangingPunct="1">
              <a:spcBef>
                <a:spcPct val="20000"/>
              </a:spcBef>
              <a:spcAft>
                <a:spcPts val="0"/>
              </a:spcAft>
              <a:defRPr/>
            </a:pPr>
            <a:r>
              <a:rPr lang="en-US" sz="3200" b="1" cap="small" dirty="0">
                <a:latin typeface="Arial"/>
                <a:cs typeface="Arial"/>
              </a:rPr>
              <a:t>Final Design:</a:t>
            </a:r>
            <a:endParaRPr lang="en-US" sz="6000" b="1" dirty="0">
              <a:latin typeface="Arial"/>
              <a:cs typeface="Arial"/>
            </a:endParaRPr>
          </a:p>
          <a:p>
            <a:pPr>
              <a:defRPr/>
            </a:pPr>
            <a:r>
              <a:rPr lang="en-US" sz="2800" dirty="0">
                <a:latin typeface="Arial"/>
                <a:cs typeface="Arial"/>
              </a:rPr>
              <a:t>The level 1 diagram shows how the battery will be connected to the Raspberry Pi 4B and the USB 3.0 Hub. The USB hub, which is connected to the RPi , will then supply power to the 3 cameras. These cameras will take in the surroundings and push it to the RPi 4. This will then output the images to the monitor which will then be viewed by the driver of the vehicle. The monitor will be powered via USB from the RPi 4 as well. </a:t>
            </a:r>
            <a:endParaRPr lang="en-US" dirty="0"/>
          </a:p>
          <a:p>
            <a:pPr eaLnBrk="1" hangingPunct="1">
              <a:buFont typeface="Arial" charset="0"/>
              <a:buNone/>
              <a:defRPr/>
            </a:pPr>
            <a:endParaRPr lang="en-US" sz="2800">
              <a:latin typeface="Arial" charset="0"/>
              <a:cs typeface="Arial" charset="0"/>
            </a:endParaRPr>
          </a:p>
          <a:p>
            <a:pPr eaLnBrk="1" hangingPunct="1">
              <a:defRPr/>
            </a:pPr>
            <a:endParaRPr lang="en-US" sz="3200">
              <a:latin typeface="Arial" charset="0"/>
              <a:cs typeface="Arial" charset="0"/>
            </a:endParaRPr>
          </a:p>
          <a:p>
            <a:pPr marL="1645920" indent="-1645920" defTabSz="4389120" eaLnBrk="1" fontAlgn="auto" hangingPunct="1">
              <a:spcBef>
                <a:spcPct val="20000"/>
              </a:spcBef>
              <a:spcAft>
                <a:spcPts val="0"/>
              </a:spcAft>
              <a:buFont typeface="Arial" pitchFamily="34" charset="0"/>
              <a:buNone/>
              <a:defRPr/>
            </a:pPr>
            <a:endParaRPr lang="en-US" sz="3200">
              <a:cs typeface="Arial" pitchFamily="34" charset="0"/>
            </a:endParaRPr>
          </a:p>
          <a:p>
            <a:pPr marL="1645920" indent="-1645920" defTabSz="4389120" eaLnBrk="1" fontAlgn="auto" hangingPunct="1">
              <a:spcBef>
                <a:spcPct val="20000"/>
              </a:spcBef>
              <a:spcAft>
                <a:spcPts val="0"/>
              </a:spcAft>
              <a:buFont typeface="Arial" pitchFamily="34" charset="0"/>
              <a:buNone/>
              <a:defRPr/>
            </a:pPr>
            <a:endParaRPr lang="en-US" sz="3200">
              <a:cs typeface="Arial" pitchFamily="34" charset="0"/>
            </a:endParaRPr>
          </a:p>
          <a:p>
            <a:pPr marL="1645920" indent="-1645920" defTabSz="4389120" eaLnBrk="1" fontAlgn="auto" hangingPunct="1">
              <a:spcBef>
                <a:spcPct val="20000"/>
              </a:spcBef>
              <a:spcAft>
                <a:spcPts val="0"/>
              </a:spcAft>
              <a:buFont typeface="Arial" pitchFamily="34" charset="0"/>
              <a:buNone/>
              <a:defRPr/>
            </a:pPr>
            <a:endParaRPr lang="en-US" sz="3200">
              <a:cs typeface="Arial" pitchFamily="34" charset="0"/>
            </a:endParaRPr>
          </a:p>
          <a:p>
            <a:pPr marL="1645920" indent="-1645920" defTabSz="4389120" eaLnBrk="1" fontAlgn="auto" hangingPunct="1">
              <a:spcBef>
                <a:spcPct val="20000"/>
              </a:spcBef>
              <a:spcAft>
                <a:spcPts val="0"/>
              </a:spcAft>
              <a:buFontTx/>
              <a:buNone/>
              <a:defRPr/>
            </a:pPr>
            <a:endParaRPr lang="en-US" sz="3200">
              <a:cs typeface="Arial" pitchFamily="34" charset="0"/>
            </a:endParaRPr>
          </a:p>
          <a:p>
            <a:pPr marL="1645920" indent="-1645920" defTabSz="4389120" eaLnBrk="1" fontAlgn="auto" hangingPunct="1">
              <a:spcBef>
                <a:spcPct val="20000"/>
              </a:spcBef>
              <a:spcAft>
                <a:spcPts val="0"/>
              </a:spcAft>
              <a:buFontTx/>
              <a:buNone/>
              <a:defRPr/>
            </a:pPr>
            <a:endParaRPr lang="en-US" sz="3200">
              <a:cs typeface="Arial" pitchFamily="34" charset="0"/>
            </a:endParaRPr>
          </a:p>
          <a:p>
            <a:pPr marL="1645920" indent="-1645920" defTabSz="4389120" eaLnBrk="1" fontAlgn="auto" hangingPunct="1">
              <a:spcBef>
                <a:spcPct val="20000"/>
              </a:spcBef>
              <a:spcAft>
                <a:spcPts val="0"/>
              </a:spcAft>
              <a:buFontTx/>
              <a:buNone/>
              <a:defRPr/>
            </a:pPr>
            <a:endParaRPr lang="en-US" sz="3200">
              <a:cs typeface="Arial" pitchFamily="34" charset="0"/>
            </a:endParaRPr>
          </a:p>
          <a:p>
            <a:pPr marL="1645920" indent="-1645920" defTabSz="4389120" eaLnBrk="1" fontAlgn="auto" hangingPunct="1">
              <a:spcBef>
                <a:spcPct val="20000"/>
              </a:spcBef>
              <a:spcAft>
                <a:spcPts val="0"/>
              </a:spcAft>
              <a:buFontTx/>
              <a:buNone/>
              <a:defRPr/>
            </a:pPr>
            <a:endParaRPr lang="en-US" sz="3200">
              <a:cs typeface="Arial" pitchFamily="34" charset="0"/>
            </a:endParaRPr>
          </a:p>
        </p:txBody>
      </p:sp>
      <p:sp>
        <p:nvSpPr>
          <p:cNvPr id="2059" name="TextBox 17">
            <a:extLst>
              <a:ext uri="{FF2B5EF4-FFF2-40B4-BE49-F238E27FC236}">
                <a16:creationId xmlns:a16="http://schemas.microsoft.com/office/drawing/2014/main" id="{C36A07FB-3D76-088E-3318-D52E89520440}"/>
              </a:ext>
            </a:extLst>
          </p:cNvPr>
          <p:cNvSpPr txBox="1">
            <a:spLocks noChangeArrowheads="1"/>
          </p:cNvSpPr>
          <p:nvPr/>
        </p:nvSpPr>
        <p:spPr bwMode="auto">
          <a:xfrm>
            <a:off x="13716000" y="1053164"/>
            <a:ext cx="165354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3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15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9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9600">
                <a:solidFill>
                  <a:schemeClr val="tx1"/>
                </a:solidFill>
                <a:latin typeface="Calibri" panose="020F0502020204030204" pitchFamily="34" charset="0"/>
              </a:defRPr>
            </a:lvl5pPr>
            <a:lvl6pPr marL="25146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6pPr>
            <a:lvl7pPr marL="29718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7pPr>
            <a:lvl8pPr marL="34290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8pPr>
            <a:lvl9pPr marL="38862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9pPr>
          </a:lstStyle>
          <a:p>
            <a:pPr algn="ctr">
              <a:spcBef>
                <a:spcPts val="2000"/>
              </a:spcBef>
              <a:spcAft>
                <a:spcPts val="0"/>
              </a:spcAft>
              <a:buNone/>
            </a:pPr>
            <a:r>
              <a:rPr lang="en-US" sz="8800">
                <a:latin typeface="Arial"/>
                <a:cs typeface="Arial"/>
              </a:rPr>
              <a:t>2022 Richard J. Fasenmyer Engineering Design Conference</a:t>
            </a:r>
            <a:endParaRPr lang="en-US" sz="8800">
              <a:latin typeface="Calibri"/>
              <a:cs typeface="Calibri"/>
            </a:endParaRPr>
          </a:p>
        </p:txBody>
      </p:sp>
      <p:sp>
        <p:nvSpPr>
          <p:cNvPr id="2060" name="TextBox 18">
            <a:extLst>
              <a:ext uri="{FF2B5EF4-FFF2-40B4-BE49-F238E27FC236}">
                <a16:creationId xmlns:a16="http://schemas.microsoft.com/office/drawing/2014/main" id="{22AE15E6-7DC5-6F4D-C08E-7C811744DC9E}"/>
              </a:ext>
            </a:extLst>
          </p:cNvPr>
          <p:cNvSpPr txBox="1">
            <a:spLocks noChangeArrowheads="1"/>
          </p:cNvSpPr>
          <p:nvPr/>
        </p:nvSpPr>
        <p:spPr bwMode="auto">
          <a:xfrm>
            <a:off x="32375475" y="533400"/>
            <a:ext cx="10744200" cy="353943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t">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3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15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9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9600">
                <a:solidFill>
                  <a:schemeClr val="tx1"/>
                </a:solidFill>
                <a:latin typeface="Calibri" panose="020F0502020204030204" pitchFamily="34" charset="0"/>
              </a:defRPr>
            </a:lvl5pPr>
            <a:lvl6pPr marL="25146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6pPr>
            <a:lvl7pPr marL="29718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7pPr>
            <a:lvl8pPr marL="34290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8pPr>
            <a:lvl9pPr marL="3886200" indent="-228600" defTabSz="4387850"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defRPr>
            </a:lvl9pPr>
          </a:lstStyle>
          <a:p>
            <a:pPr algn="ctr" eaLnBrk="1" hangingPunct="1">
              <a:spcBef>
                <a:spcPct val="0"/>
              </a:spcBef>
              <a:buFontTx/>
              <a:buNone/>
            </a:pPr>
            <a:endParaRPr lang="en-US" altLang="en-US" sz="3200" b="1">
              <a:latin typeface="Arial" panose="020B0604020202020204" pitchFamily="34" charset="0"/>
              <a:cs typeface="Arial"/>
            </a:endParaRPr>
          </a:p>
          <a:p>
            <a:pPr eaLnBrk="1" hangingPunct="1">
              <a:spcBef>
                <a:spcPct val="0"/>
              </a:spcBef>
              <a:buFontTx/>
              <a:buNone/>
            </a:pPr>
            <a:endParaRPr lang="en-US" altLang="en-US" sz="3200" b="1">
              <a:latin typeface="Arial" panose="020B0604020202020204" pitchFamily="34" charset="0"/>
            </a:endParaRPr>
          </a:p>
          <a:p>
            <a:pPr eaLnBrk="1" hangingPunct="1">
              <a:spcBef>
                <a:spcPct val="0"/>
              </a:spcBef>
              <a:buFontTx/>
              <a:buNone/>
            </a:pPr>
            <a:endParaRPr lang="en-US" altLang="en-US" sz="3200" b="1">
              <a:latin typeface="Arial" panose="020B0604020202020204" pitchFamily="34" charset="0"/>
            </a:endParaRPr>
          </a:p>
          <a:p>
            <a:pPr eaLnBrk="1" hangingPunct="1">
              <a:spcBef>
                <a:spcPct val="0"/>
              </a:spcBef>
              <a:buFontTx/>
              <a:buNone/>
            </a:pPr>
            <a:endParaRPr lang="en-US" altLang="en-US" sz="3200" b="1">
              <a:latin typeface="Arial" panose="020B0604020202020204" pitchFamily="34" charset="0"/>
            </a:endParaRPr>
          </a:p>
          <a:p>
            <a:pPr eaLnBrk="1" hangingPunct="1">
              <a:spcBef>
                <a:spcPct val="0"/>
              </a:spcBef>
              <a:buFontTx/>
              <a:buNone/>
            </a:pPr>
            <a:endParaRPr lang="en-US" altLang="en-US" sz="3200" b="1">
              <a:latin typeface="Arial" panose="020B0604020202020204" pitchFamily="34" charset="0"/>
            </a:endParaRPr>
          </a:p>
          <a:p>
            <a:pPr eaLnBrk="1" hangingPunct="1">
              <a:spcBef>
                <a:spcPct val="0"/>
              </a:spcBef>
              <a:buFontTx/>
              <a:buNone/>
            </a:pPr>
            <a:endParaRPr lang="en-US" altLang="en-US" sz="3200" b="1">
              <a:latin typeface="Arial" panose="020B0604020202020204" pitchFamily="34" charset="0"/>
            </a:endParaRPr>
          </a:p>
          <a:p>
            <a:pPr eaLnBrk="1" hangingPunct="1">
              <a:spcBef>
                <a:spcPct val="0"/>
              </a:spcBef>
              <a:buFontTx/>
              <a:buNone/>
            </a:pPr>
            <a:endParaRPr lang="en-US" altLang="en-US" sz="3200" b="1">
              <a:latin typeface="Arial" panose="020B0604020202020204" pitchFamily="34" charset="0"/>
            </a:endParaRPr>
          </a:p>
        </p:txBody>
      </p:sp>
      <p:pic>
        <p:nvPicPr>
          <p:cNvPr id="2061" name="Picture 2">
            <a:extLst>
              <a:ext uri="{FF2B5EF4-FFF2-40B4-BE49-F238E27FC236}">
                <a16:creationId xmlns:a16="http://schemas.microsoft.com/office/drawing/2014/main" id="{39EC568A-0021-6546-3F14-D55A0306BB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066800"/>
            <a:ext cx="100584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Logo, company name&#10;&#10;Description automatically generated">
            <a:extLst>
              <a:ext uri="{FF2B5EF4-FFF2-40B4-BE49-F238E27FC236}">
                <a16:creationId xmlns:a16="http://schemas.microsoft.com/office/drawing/2014/main" id="{EBDBC1EC-D6BC-76E4-B165-A8E0B1DD906E}"/>
              </a:ext>
            </a:extLst>
          </p:cNvPr>
          <p:cNvPicPr>
            <a:picLocks noChangeAspect="1"/>
          </p:cNvPicPr>
          <p:nvPr/>
        </p:nvPicPr>
        <p:blipFill>
          <a:blip r:embed="rId3"/>
          <a:stretch>
            <a:fillRect/>
          </a:stretch>
        </p:blipFill>
        <p:spPr>
          <a:xfrm>
            <a:off x="35120638" y="641075"/>
            <a:ext cx="5228134" cy="3352673"/>
          </a:xfrm>
          <a:prstGeom prst="rect">
            <a:avLst/>
          </a:prstGeom>
        </p:spPr>
      </p:pic>
      <p:pic>
        <p:nvPicPr>
          <p:cNvPr id="11" name="Picture 11" descr="Level 0 Design">
            <a:extLst>
              <a:ext uri="{FF2B5EF4-FFF2-40B4-BE49-F238E27FC236}">
                <a16:creationId xmlns:a16="http://schemas.microsoft.com/office/drawing/2014/main" id="{2CF610D4-944B-DD41-F359-50D04398C74A}"/>
              </a:ext>
            </a:extLst>
          </p:cNvPr>
          <p:cNvPicPr>
            <a:picLocks noChangeAspect="1"/>
          </p:cNvPicPr>
          <p:nvPr/>
        </p:nvPicPr>
        <p:blipFill>
          <a:blip r:embed="rId4"/>
          <a:stretch>
            <a:fillRect/>
          </a:stretch>
        </p:blipFill>
        <p:spPr>
          <a:xfrm>
            <a:off x="1106401" y="27527163"/>
            <a:ext cx="6761427" cy="2786565"/>
          </a:xfrm>
          <a:prstGeom prst="rect">
            <a:avLst/>
          </a:prstGeom>
        </p:spPr>
      </p:pic>
      <p:sp>
        <p:nvSpPr>
          <p:cNvPr id="12" name="TextBox 11">
            <a:extLst>
              <a:ext uri="{FF2B5EF4-FFF2-40B4-BE49-F238E27FC236}">
                <a16:creationId xmlns:a16="http://schemas.microsoft.com/office/drawing/2014/main" id="{DDEEABA3-9362-3FC6-EE4E-99E69D836F23}"/>
              </a:ext>
            </a:extLst>
          </p:cNvPr>
          <p:cNvSpPr txBox="1"/>
          <p:nvPr/>
        </p:nvSpPr>
        <p:spPr>
          <a:xfrm>
            <a:off x="2707228" y="30377851"/>
            <a:ext cx="35433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Figure 3: Level 0 Design</a:t>
            </a:r>
            <a:endParaRPr lang="en-US"/>
          </a:p>
        </p:txBody>
      </p:sp>
      <p:sp>
        <p:nvSpPr>
          <p:cNvPr id="33" name="TextBox 32">
            <a:extLst>
              <a:ext uri="{FF2B5EF4-FFF2-40B4-BE49-F238E27FC236}">
                <a16:creationId xmlns:a16="http://schemas.microsoft.com/office/drawing/2014/main" id="{7A28FACB-E6F7-A39D-2FF5-3709469984FA}"/>
              </a:ext>
            </a:extLst>
          </p:cNvPr>
          <p:cNvSpPr txBox="1"/>
          <p:nvPr/>
        </p:nvSpPr>
        <p:spPr>
          <a:xfrm>
            <a:off x="19829987" y="25096957"/>
            <a:ext cx="35433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Figure 5: Level 1 Design</a:t>
            </a:r>
            <a:endParaRPr lang="en-US"/>
          </a:p>
        </p:txBody>
      </p:sp>
      <p:pic>
        <p:nvPicPr>
          <p:cNvPr id="13" name="Picture 19" descr="A picture containing text, outdoor, tree, road&#10;&#10;Description automatically generated">
            <a:extLst>
              <a:ext uri="{FF2B5EF4-FFF2-40B4-BE49-F238E27FC236}">
                <a16:creationId xmlns:a16="http://schemas.microsoft.com/office/drawing/2014/main" id="{15BB7897-EFF2-6A0A-F24A-1A449DC6DB04}"/>
              </a:ext>
            </a:extLst>
          </p:cNvPr>
          <p:cNvPicPr>
            <a:picLocks noChangeAspect="1"/>
          </p:cNvPicPr>
          <p:nvPr/>
        </p:nvPicPr>
        <p:blipFill rotWithShape="1">
          <a:blip r:embed="rId5"/>
          <a:srcRect l="9813" t="10490" r="10748" b="27273"/>
          <a:stretch/>
        </p:blipFill>
        <p:spPr>
          <a:xfrm>
            <a:off x="1719056" y="12829907"/>
            <a:ext cx="4948431" cy="2581950"/>
          </a:xfrm>
          <a:prstGeom prst="rect">
            <a:avLst/>
          </a:prstGeom>
        </p:spPr>
      </p:pic>
      <p:pic>
        <p:nvPicPr>
          <p:cNvPr id="20" name="Picture 20" descr="A picture containing text, indoor&#10;&#10;Description automatically generated">
            <a:extLst>
              <a:ext uri="{FF2B5EF4-FFF2-40B4-BE49-F238E27FC236}">
                <a16:creationId xmlns:a16="http://schemas.microsoft.com/office/drawing/2014/main" id="{919E4F31-F99E-A6D0-A27F-53CB7B40D44A}"/>
              </a:ext>
            </a:extLst>
          </p:cNvPr>
          <p:cNvPicPr>
            <a:picLocks noChangeAspect="1"/>
          </p:cNvPicPr>
          <p:nvPr/>
        </p:nvPicPr>
        <p:blipFill>
          <a:blip r:embed="rId6"/>
          <a:stretch>
            <a:fillRect/>
          </a:stretch>
        </p:blipFill>
        <p:spPr>
          <a:xfrm>
            <a:off x="8034607" y="12836086"/>
            <a:ext cx="5667663" cy="2612823"/>
          </a:xfrm>
          <a:prstGeom prst="rect">
            <a:avLst/>
          </a:prstGeom>
        </p:spPr>
      </p:pic>
      <p:sp>
        <p:nvSpPr>
          <p:cNvPr id="38" name="Content Placeholder 6">
            <a:extLst>
              <a:ext uri="{FF2B5EF4-FFF2-40B4-BE49-F238E27FC236}">
                <a16:creationId xmlns:a16="http://schemas.microsoft.com/office/drawing/2014/main" id="{1F5E1492-B391-5C12-2EF3-EB1F018D4A85}"/>
              </a:ext>
            </a:extLst>
          </p:cNvPr>
          <p:cNvSpPr txBox="1">
            <a:spLocks/>
          </p:cNvSpPr>
          <p:nvPr/>
        </p:nvSpPr>
        <p:spPr>
          <a:xfrm>
            <a:off x="15545784" y="25980677"/>
            <a:ext cx="12801600" cy="5675400"/>
          </a:xfrm>
          <a:prstGeom prst="rect">
            <a:avLst/>
          </a:prstGeom>
          <a:noFill/>
          <a:ln w="57150">
            <a:solidFill>
              <a:schemeClr val="tx2">
                <a:lumMod val="40000"/>
                <a:lumOff val="60000"/>
              </a:schemeClr>
            </a:solidFill>
          </a:ln>
        </p:spPr>
        <p:txBody>
          <a:bodyPr lIns="438912" tIns="219456" rIns="438912" bIns="219456" anchor="t">
            <a:spAutoFit/>
          </a:bodyPr>
          <a:lstStyle/>
          <a:p>
            <a:pPr marL="1645920" indent="-1645920" eaLnBrk="1" fontAlgn="auto" hangingPunct="1">
              <a:spcBef>
                <a:spcPct val="20000"/>
              </a:spcBef>
              <a:spcAft>
                <a:spcPts val="0"/>
              </a:spcAft>
              <a:defRPr/>
            </a:pPr>
            <a:r>
              <a:rPr lang="en-US" sz="3200" b="1" cap="small" dirty="0">
                <a:latin typeface="Arial"/>
                <a:cs typeface="Arial"/>
              </a:rPr>
              <a:t>References:</a:t>
            </a:r>
            <a:endParaRPr lang="en-US" sz="6000" b="1" dirty="0">
              <a:latin typeface="Arial"/>
              <a:cs typeface="Arial"/>
            </a:endParaRPr>
          </a:p>
          <a:p>
            <a:pPr marL="457200" indent="-457200">
              <a:defRPr/>
            </a:pPr>
            <a:r>
              <a:rPr lang="en-US" sz="2800" dirty="0">
                <a:latin typeface="Arial"/>
                <a:cs typeface="Arial"/>
              </a:rPr>
              <a:t>[1] Raspberry Pi, “Raspberry pi 4 model B,” </a:t>
            </a:r>
            <a:r>
              <a:rPr lang="en-US" sz="2800" i="1" dirty="0">
                <a:latin typeface="Arial"/>
                <a:cs typeface="Arial"/>
              </a:rPr>
              <a:t>Raspberry Pi</a:t>
            </a:r>
            <a:r>
              <a:rPr lang="en-US" sz="2800" dirty="0">
                <a:latin typeface="Arial"/>
                <a:cs typeface="Arial"/>
              </a:rPr>
              <a:t>. [Online]. Available: </a:t>
            </a:r>
            <a:r>
              <a:rPr lang="en-US" sz="2800" dirty="0">
                <a:latin typeface="Arial"/>
                <a:cs typeface="Arial"/>
                <a:hlinkClick r:id="rId7"/>
              </a:rPr>
              <a:t>https://www.raspberrypi.com/products/raspberry-pi-4-model-b/</a:t>
            </a:r>
            <a:r>
              <a:rPr lang="en-US" sz="2800" dirty="0">
                <a:latin typeface="Arial"/>
                <a:cs typeface="Arial"/>
              </a:rPr>
              <a:t>. [Accessed: 20-Dec-20221]. </a:t>
            </a:r>
          </a:p>
          <a:p>
            <a:pPr marL="457200" indent="-457200">
              <a:defRPr/>
            </a:pPr>
            <a:r>
              <a:rPr lang="en-US" sz="2800" dirty="0">
                <a:latin typeface="Arial"/>
                <a:cs typeface="Arial"/>
              </a:rPr>
              <a:t>[2] A. Rosebrock, “Multiple cameras with the Raspberry Pi and </a:t>
            </a:r>
            <a:r>
              <a:rPr lang="en-US" sz="2800" dirty="0" err="1">
                <a:latin typeface="Arial"/>
                <a:cs typeface="Arial"/>
              </a:rPr>
              <a:t>opencv</a:t>
            </a:r>
            <a:r>
              <a:rPr lang="en-US" sz="2800" dirty="0">
                <a:latin typeface="Arial"/>
                <a:cs typeface="Arial"/>
              </a:rPr>
              <a:t>,” </a:t>
            </a:r>
            <a:r>
              <a:rPr lang="en-US" sz="2800" dirty="0" err="1">
                <a:latin typeface="Arial"/>
                <a:cs typeface="Arial"/>
              </a:rPr>
              <a:t>PyImageSearch</a:t>
            </a:r>
            <a:r>
              <a:rPr lang="en-US" sz="2800" dirty="0">
                <a:latin typeface="Arial"/>
                <a:cs typeface="Arial"/>
              </a:rPr>
              <a:t>, 17-Apr-2021. [Online]. Available: https://pyimagesearch.com/2016/01/18/multiple-cameras-with-the-raspberry-pi-and-opencv/. [Accessed: 21-Dec-2021]. </a:t>
            </a:r>
          </a:p>
          <a:p>
            <a:pPr marL="457200" indent="-457200">
              <a:defRPr/>
            </a:pPr>
            <a:r>
              <a:rPr lang="en-US" sz="2800" dirty="0">
                <a:latin typeface="Arial"/>
                <a:cs typeface="Arial"/>
              </a:rPr>
              <a:t>[3]“Five ways to run a program on Your Raspberry Pi at startup,” </a:t>
            </a:r>
            <a:r>
              <a:rPr lang="en-US" sz="2800" i="1" dirty="0">
                <a:latin typeface="Arial"/>
                <a:cs typeface="Arial"/>
              </a:rPr>
              <a:t>Dexter Industries</a:t>
            </a:r>
            <a:r>
              <a:rPr lang="en-US" sz="2800" dirty="0">
                <a:latin typeface="Arial"/>
                <a:cs typeface="Arial"/>
              </a:rPr>
              <a:t>. [Online]. Available: </a:t>
            </a:r>
            <a:r>
              <a:rPr lang="en-US" sz="2800" dirty="0">
                <a:latin typeface="Arial"/>
                <a:cs typeface="Arial"/>
                <a:hlinkClick r:id="rId8"/>
              </a:rPr>
              <a:t>https://www.dexterindustries.com/howto/run-a-program-on-your-raspberry-pi-at-startup/</a:t>
            </a:r>
            <a:r>
              <a:rPr lang="en-US" sz="2800">
                <a:latin typeface="Arial"/>
                <a:cs typeface="Arial"/>
              </a:rPr>
              <a:t>. [Accessed: 15-Apr-2022]. </a:t>
            </a:r>
          </a:p>
        </p:txBody>
      </p:sp>
      <p:sp>
        <p:nvSpPr>
          <p:cNvPr id="25" name="TextBox 24">
            <a:extLst>
              <a:ext uri="{FF2B5EF4-FFF2-40B4-BE49-F238E27FC236}">
                <a16:creationId xmlns:a16="http://schemas.microsoft.com/office/drawing/2014/main" id="{C5B43BB4-DAC3-D9B3-AEC8-EA566EE409C8}"/>
              </a:ext>
            </a:extLst>
          </p:cNvPr>
          <p:cNvSpPr txBox="1"/>
          <p:nvPr/>
        </p:nvSpPr>
        <p:spPr>
          <a:xfrm>
            <a:off x="2163488" y="15593764"/>
            <a:ext cx="40488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Figure 1: 2018 SMV in use</a:t>
            </a:r>
            <a:endParaRPr lang="en-US"/>
          </a:p>
        </p:txBody>
      </p:sp>
      <p:sp>
        <p:nvSpPr>
          <p:cNvPr id="26" name="TextBox 25">
            <a:extLst>
              <a:ext uri="{FF2B5EF4-FFF2-40B4-BE49-F238E27FC236}">
                <a16:creationId xmlns:a16="http://schemas.microsoft.com/office/drawing/2014/main" id="{A58ABD54-A84C-2991-7006-F5AEC6C1BCEA}"/>
              </a:ext>
            </a:extLst>
          </p:cNvPr>
          <p:cNvSpPr txBox="1"/>
          <p:nvPr/>
        </p:nvSpPr>
        <p:spPr>
          <a:xfrm>
            <a:off x="8745983" y="15575863"/>
            <a:ext cx="4435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Figure 2: Current SMV design</a:t>
            </a:r>
            <a:endParaRPr lang="en-US"/>
          </a:p>
        </p:txBody>
      </p:sp>
      <p:pic>
        <p:nvPicPr>
          <p:cNvPr id="3" name="Picture 5" descr="A picture containing floor, indoor&#10;&#10;Description automatically generated">
            <a:extLst>
              <a:ext uri="{FF2B5EF4-FFF2-40B4-BE49-F238E27FC236}">
                <a16:creationId xmlns:a16="http://schemas.microsoft.com/office/drawing/2014/main" id="{F126B126-7CD6-AAC4-BED2-F877415B55A9}"/>
              </a:ext>
            </a:extLst>
          </p:cNvPr>
          <p:cNvPicPr>
            <a:picLocks noChangeAspect="1"/>
          </p:cNvPicPr>
          <p:nvPr/>
        </p:nvPicPr>
        <p:blipFill>
          <a:blip r:embed="rId9"/>
          <a:stretch>
            <a:fillRect/>
          </a:stretch>
        </p:blipFill>
        <p:spPr>
          <a:xfrm>
            <a:off x="32282782" y="13858252"/>
            <a:ext cx="7694341" cy="3443470"/>
          </a:xfrm>
          <a:prstGeom prst="rect">
            <a:avLst/>
          </a:prstGeom>
        </p:spPr>
      </p:pic>
      <p:pic>
        <p:nvPicPr>
          <p:cNvPr id="6" name="Picture 6" descr="Diagram&#10;&#10;Description automatically generated">
            <a:extLst>
              <a:ext uri="{FF2B5EF4-FFF2-40B4-BE49-F238E27FC236}">
                <a16:creationId xmlns:a16="http://schemas.microsoft.com/office/drawing/2014/main" id="{11772E38-DC63-63A9-FE9A-0D99951071CB}"/>
              </a:ext>
            </a:extLst>
          </p:cNvPr>
          <p:cNvPicPr>
            <a:picLocks noChangeAspect="1"/>
          </p:cNvPicPr>
          <p:nvPr/>
        </p:nvPicPr>
        <p:blipFill rotWithShape="1">
          <a:blip r:embed="rId10"/>
          <a:srcRect t="1176" r="187" b="1961"/>
          <a:stretch/>
        </p:blipFill>
        <p:spPr>
          <a:xfrm>
            <a:off x="16999669" y="20501330"/>
            <a:ext cx="9200556" cy="4257623"/>
          </a:xfrm>
          <a:prstGeom prst="rect">
            <a:avLst/>
          </a:prstGeom>
        </p:spPr>
      </p:pic>
      <p:pic>
        <p:nvPicPr>
          <p:cNvPr id="7" name="Picture 7" descr="A picture containing electronics, circuit&#10;&#10;Description automatically generated">
            <a:extLst>
              <a:ext uri="{FF2B5EF4-FFF2-40B4-BE49-F238E27FC236}">
                <a16:creationId xmlns:a16="http://schemas.microsoft.com/office/drawing/2014/main" id="{1F20C83C-D6C5-89C5-CB81-7FFF021F5328}"/>
              </a:ext>
            </a:extLst>
          </p:cNvPr>
          <p:cNvPicPr>
            <a:picLocks noChangeAspect="1"/>
          </p:cNvPicPr>
          <p:nvPr/>
        </p:nvPicPr>
        <p:blipFill>
          <a:blip r:embed="rId11"/>
          <a:stretch>
            <a:fillRect/>
          </a:stretch>
        </p:blipFill>
        <p:spPr>
          <a:xfrm>
            <a:off x="9172326" y="27499171"/>
            <a:ext cx="3934903" cy="2775835"/>
          </a:xfrm>
          <a:prstGeom prst="rect">
            <a:avLst/>
          </a:prstGeom>
        </p:spPr>
      </p:pic>
      <p:sp>
        <p:nvSpPr>
          <p:cNvPr id="32" name="TextBox 31">
            <a:extLst>
              <a:ext uri="{FF2B5EF4-FFF2-40B4-BE49-F238E27FC236}">
                <a16:creationId xmlns:a16="http://schemas.microsoft.com/office/drawing/2014/main" id="{4CF797E1-8AC9-3214-4A4E-6A76F2FA673B}"/>
              </a:ext>
            </a:extLst>
          </p:cNvPr>
          <p:cNvSpPr txBox="1"/>
          <p:nvPr/>
        </p:nvSpPr>
        <p:spPr>
          <a:xfrm>
            <a:off x="9198505" y="30608857"/>
            <a:ext cx="35433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Arial"/>
                <a:cs typeface="Arial"/>
              </a:rPr>
              <a:t>Figure 4: Raspberry Pi 4B</a:t>
            </a:r>
            <a:endParaRPr lang="en-US">
              <a:cs typeface="Arial" panose="020B0604020202020204" pitchFamily="34" charset="0"/>
            </a:endParaRPr>
          </a:p>
        </p:txBody>
      </p:sp>
      <p:pic>
        <p:nvPicPr>
          <p:cNvPr id="5" name="Picture 7" descr="A picture containing text, floor, indoor, computer&#10;&#10;Description automatically generated">
            <a:extLst>
              <a:ext uri="{FF2B5EF4-FFF2-40B4-BE49-F238E27FC236}">
                <a16:creationId xmlns:a16="http://schemas.microsoft.com/office/drawing/2014/main" id="{2F8E11C6-FC58-883D-2F02-E7443C208A35}"/>
              </a:ext>
            </a:extLst>
          </p:cNvPr>
          <p:cNvPicPr>
            <a:picLocks noChangeAspect="1"/>
          </p:cNvPicPr>
          <p:nvPr/>
        </p:nvPicPr>
        <p:blipFill>
          <a:blip r:embed="rId12"/>
          <a:stretch>
            <a:fillRect/>
          </a:stretch>
        </p:blipFill>
        <p:spPr>
          <a:xfrm>
            <a:off x="31409640" y="26677075"/>
            <a:ext cx="9464040" cy="41844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AFD9CA4FFE1B4ABFF9590A45C65080" ma:contentTypeVersion="6" ma:contentTypeDescription="Create a new document." ma:contentTypeScope="" ma:versionID="81c029eae89645913e7c0e00edeffd4c">
  <xsd:schema xmlns:xsd="http://www.w3.org/2001/XMLSchema" xmlns:xs="http://www.w3.org/2001/XMLSchema" xmlns:p="http://schemas.microsoft.com/office/2006/metadata/properties" xmlns:ns2="3c1c9f9e-ca51-4679-8bb8-34d17af4dbf0" targetNamespace="http://schemas.microsoft.com/office/2006/metadata/properties" ma:root="true" ma:fieldsID="ff7c7752d4e341c07f3812209cf45e11" ns2:_="">
    <xsd:import namespace="3c1c9f9e-ca51-4679-8bb8-34d17af4dbf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1c9f9e-ca51-4679-8bb8-34d17af4db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B902AF-FA71-4F5A-A61F-24152D67B947}">
  <ds:schemaRefs>
    <ds:schemaRef ds:uri="http://schemas.microsoft.com/sharepoint/v3/contenttype/forms"/>
  </ds:schemaRefs>
</ds:datastoreItem>
</file>

<file path=customXml/itemProps2.xml><?xml version="1.0" encoding="utf-8"?>
<ds:datastoreItem xmlns:ds="http://schemas.openxmlformats.org/officeDocument/2006/customXml" ds:itemID="{C50188D9-FAFF-4848-B64C-88D4936451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1c9f9e-ca51-4679-8bb8-34d17af4db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862D9A-DF30-4ADE-9F4E-48113C2DD1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Super Mileage Vehicle Camera System</vt:lpstr>
    </vt:vector>
  </TitlesOfParts>
  <Company>Penn State Erie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dc:title>
  <dc:creator>jtr11</dc:creator>
  <cp:revision>49</cp:revision>
  <dcterms:created xsi:type="dcterms:W3CDTF">2008-05-30T19:02:25Z</dcterms:created>
  <dcterms:modified xsi:type="dcterms:W3CDTF">2022-05-04T16:12:22Z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0x01010025AFD9CA4FFE1B4ABFF9590A45C65080</vt:lpwstr>
  </property>
</Properties>
</file>